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notesMasterIdLst>
    <p:notesMasterId r:id="rId58"/>
  </p:notesMasterIdLst>
  <p:sldIdLst>
    <p:sldId id="256" r:id="rId2"/>
    <p:sldId id="339" r:id="rId3"/>
    <p:sldId id="263" r:id="rId4"/>
    <p:sldId id="312" r:id="rId5"/>
    <p:sldId id="268" r:id="rId6"/>
    <p:sldId id="269" r:id="rId7"/>
    <p:sldId id="318" r:id="rId8"/>
    <p:sldId id="304" r:id="rId9"/>
    <p:sldId id="276" r:id="rId10"/>
    <p:sldId id="320" r:id="rId11"/>
    <p:sldId id="285" r:id="rId12"/>
    <p:sldId id="326" r:id="rId13"/>
    <p:sldId id="331" r:id="rId14"/>
    <p:sldId id="329" r:id="rId15"/>
    <p:sldId id="330" r:id="rId16"/>
    <p:sldId id="340" r:id="rId17"/>
    <p:sldId id="334" r:id="rId18"/>
    <p:sldId id="321" r:id="rId19"/>
    <p:sldId id="322" r:id="rId20"/>
    <p:sldId id="301" r:id="rId21"/>
    <p:sldId id="289" r:id="rId22"/>
    <p:sldId id="324" r:id="rId23"/>
    <p:sldId id="332" r:id="rId24"/>
    <p:sldId id="336" r:id="rId25"/>
    <p:sldId id="337" r:id="rId26"/>
    <p:sldId id="338" r:id="rId27"/>
    <p:sldId id="257" r:id="rId28"/>
    <p:sldId id="278" r:id="rId29"/>
    <p:sldId id="284" r:id="rId30"/>
    <p:sldId id="258" r:id="rId31"/>
    <p:sldId id="273" r:id="rId32"/>
    <p:sldId id="275" r:id="rId33"/>
    <p:sldId id="302" r:id="rId34"/>
    <p:sldId id="290" r:id="rId35"/>
    <p:sldId id="291" r:id="rId36"/>
    <p:sldId id="292" r:id="rId37"/>
    <p:sldId id="294" r:id="rId38"/>
    <p:sldId id="299" r:id="rId39"/>
    <p:sldId id="314" r:id="rId40"/>
    <p:sldId id="300" r:id="rId41"/>
    <p:sldId id="303" r:id="rId42"/>
    <p:sldId id="266" r:id="rId43"/>
    <p:sldId id="305" r:id="rId44"/>
    <p:sldId id="287" r:id="rId45"/>
    <p:sldId id="288" r:id="rId46"/>
    <p:sldId id="265" r:id="rId47"/>
    <p:sldId id="280" r:id="rId48"/>
    <p:sldId id="282" r:id="rId49"/>
    <p:sldId id="283" r:id="rId50"/>
    <p:sldId id="296" r:id="rId51"/>
    <p:sldId id="297" r:id="rId52"/>
    <p:sldId id="298" r:id="rId53"/>
    <p:sldId id="307" r:id="rId54"/>
    <p:sldId id="308" r:id="rId55"/>
    <p:sldId id="309" r:id="rId56"/>
    <p:sldId id="31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08228A-2C0C-4022-9D34-82B2530D0450}" v="147" dt="2022-11-01T23:09:36.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65863" autoAdjust="0"/>
  </p:normalViewPr>
  <p:slideViewPr>
    <p:cSldViewPr snapToGrid="0">
      <p:cViewPr varScale="1">
        <p:scale>
          <a:sx n="75" d="100"/>
          <a:sy n="75" d="100"/>
        </p:scale>
        <p:origin x="19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el Maniar" userId="a5793dbd916b5c45" providerId="LiveId" clId="{8D44C445-79F5-45D2-9C03-DCDEB38AFD0F}"/>
    <pc:docChg chg="undo redo custSel addSld delSld modSld sldOrd">
      <pc:chgData name="Neel Maniar" userId="a5793dbd916b5c45" providerId="LiveId" clId="{8D44C445-79F5-45D2-9C03-DCDEB38AFD0F}" dt="2022-10-09T23:52:07.171" v="6246" actId="47"/>
      <pc:docMkLst>
        <pc:docMk/>
      </pc:docMkLst>
      <pc:sldChg chg="addSp delSp modSp mod modTransition delAnim modNotesTx">
        <pc:chgData name="Neel Maniar" userId="a5793dbd916b5c45" providerId="LiveId" clId="{8D44C445-79F5-45D2-9C03-DCDEB38AFD0F}" dt="2022-10-09T21:39:15.260" v="6097"/>
        <pc:sldMkLst>
          <pc:docMk/>
          <pc:sldMk cId="3462302622" sldId="256"/>
        </pc:sldMkLst>
        <pc:picChg chg="add del mod">
          <ac:chgData name="Neel Maniar" userId="a5793dbd916b5c45" providerId="LiveId" clId="{8D44C445-79F5-45D2-9C03-DCDEB38AFD0F}" dt="2022-10-09T21:28:51.916" v="6091" actId="478"/>
          <ac:picMkLst>
            <pc:docMk/>
            <pc:sldMk cId="3462302622" sldId="256"/>
            <ac:picMk id="6" creationId="{A5A62867-B6D0-62A7-7BC9-CEA3E913C16D}"/>
          </ac:picMkLst>
        </pc:picChg>
      </pc:sldChg>
      <pc:sldChg chg="addSp delSp modSp mod modTransition delAnim modNotesTx">
        <pc:chgData name="Neel Maniar" userId="a5793dbd916b5c45" providerId="LiveId" clId="{8D44C445-79F5-45D2-9C03-DCDEB38AFD0F}" dt="2022-10-09T21:39:15.260" v="6097"/>
        <pc:sldMkLst>
          <pc:docMk/>
          <pc:sldMk cId="2968592134" sldId="257"/>
        </pc:sldMkLst>
        <pc:picChg chg="add del mod">
          <ac:chgData name="Neel Maniar" userId="a5793dbd916b5c45" providerId="LiveId" clId="{8D44C445-79F5-45D2-9C03-DCDEB38AFD0F}" dt="2022-10-09T21:28:59.697" v="6093" actId="478"/>
          <ac:picMkLst>
            <pc:docMk/>
            <pc:sldMk cId="2968592134" sldId="257"/>
            <ac:picMk id="6" creationId="{9A1AF001-AE2B-72B4-096D-683D1FB94AD8}"/>
          </ac:picMkLst>
        </pc:picChg>
      </pc:sldChg>
      <pc:sldChg chg="addSp delSp modSp mod modTransition delAnim modNotesTx">
        <pc:chgData name="Neel Maniar" userId="a5793dbd916b5c45" providerId="LiveId" clId="{8D44C445-79F5-45D2-9C03-DCDEB38AFD0F}" dt="2022-10-09T21:39:15.260" v="6097"/>
        <pc:sldMkLst>
          <pc:docMk/>
          <pc:sldMk cId="2509527074" sldId="258"/>
        </pc:sldMkLst>
        <pc:picChg chg="add del mod">
          <ac:chgData name="Neel Maniar" userId="a5793dbd916b5c45" providerId="LiveId" clId="{8D44C445-79F5-45D2-9C03-DCDEB38AFD0F}" dt="2022-10-09T21:29:02.931" v="6094" actId="478"/>
          <ac:picMkLst>
            <pc:docMk/>
            <pc:sldMk cId="2509527074" sldId="258"/>
            <ac:picMk id="5" creationId="{9560E7D2-658B-6B28-1DFA-6E7D5F6CDE85}"/>
          </ac:picMkLst>
        </pc:picChg>
      </pc:sldChg>
      <pc:sldChg chg="addSp delSp modSp mod modTransition delAnim modAnim">
        <pc:chgData name="Neel Maniar" userId="a5793dbd916b5c45" providerId="LiveId" clId="{8D44C445-79F5-45D2-9C03-DCDEB38AFD0F}" dt="2022-10-09T21:39:15.260" v="6097"/>
        <pc:sldMkLst>
          <pc:docMk/>
          <pc:sldMk cId="1102063454" sldId="259"/>
        </pc:sldMkLst>
        <pc:picChg chg="add mod">
          <ac:chgData name="Neel Maniar" userId="a5793dbd916b5c45" providerId="LiveId" clId="{8D44C445-79F5-45D2-9C03-DCDEB38AFD0F}" dt="2022-10-06T09:31:46.442" v="3751"/>
          <ac:picMkLst>
            <pc:docMk/>
            <pc:sldMk cId="1102063454" sldId="259"/>
            <ac:picMk id="4" creationId="{21E02EFC-E5F4-4C6B-F487-9CED88BF861C}"/>
          </ac:picMkLst>
        </pc:picChg>
        <pc:picChg chg="del">
          <ac:chgData name="Neel Maniar" userId="a5793dbd916b5c45" providerId="LiveId" clId="{8D44C445-79F5-45D2-9C03-DCDEB38AFD0F}" dt="2022-10-05T16:05:03.523" v="1" actId="478"/>
          <ac:picMkLst>
            <pc:docMk/>
            <pc:sldMk cId="1102063454" sldId="259"/>
            <ac:picMk id="5" creationId="{2495D966-DB9A-B706-03DE-33B0BC15AAE1}"/>
          </ac:picMkLst>
        </pc:picChg>
      </pc:sldChg>
      <pc:sldChg chg="addSp delSp modSp mod modTransition delAnim modNotesTx">
        <pc:chgData name="Neel Maniar" userId="a5793dbd916b5c45" providerId="LiveId" clId="{8D44C445-79F5-45D2-9C03-DCDEB38AFD0F}" dt="2022-10-09T21:39:15.260" v="6097"/>
        <pc:sldMkLst>
          <pc:docMk/>
          <pc:sldMk cId="2374209830" sldId="260"/>
        </pc:sldMkLst>
        <pc:picChg chg="add del mod">
          <ac:chgData name="Neel Maniar" userId="a5793dbd916b5c45" providerId="LiveId" clId="{8D44C445-79F5-45D2-9C03-DCDEB38AFD0F}" dt="2022-10-09T21:28:48.597" v="6090" actId="478"/>
          <ac:picMkLst>
            <pc:docMk/>
            <pc:sldMk cId="2374209830" sldId="260"/>
            <ac:picMk id="5" creationId="{2FBAD8B0-9C3A-C434-20F6-77FE08499B8B}"/>
          </ac:picMkLst>
        </pc:picChg>
      </pc:sldChg>
      <pc:sldChg chg="addSp delSp modSp mod modTransition delAnim">
        <pc:chgData name="Neel Maniar" userId="a5793dbd916b5c45" providerId="LiveId" clId="{8D44C445-79F5-45D2-9C03-DCDEB38AFD0F}" dt="2022-10-09T21:39:15.260" v="6097"/>
        <pc:sldMkLst>
          <pc:docMk/>
          <pc:sldMk cId="2225970730" sldId="261"/>
        </pc:sldMkLst>
        <pc:picChg chg="add del mod">
          <ac:chgData name="Neel Maniar" userId="a5793dbd916b5c45" providerId="LiveId" clId="{8D44C445-79F5-45D2-9C03-DCDEB38AFD0F}" dt="2022-10-09T21:28:56.947" v="6092" actId="478"/>
          <ac:picMkLst>
            <pc:docMk/>
            <pc:sldMk cId="2225970730" sldId="261"/>
            <ac:picMk id="5" creationId="{3DC4CEE6-6262-14E7-C93B-B793F97B3972}"/>
          </ac:picMkLst>
        </pc:picChg>
      </pc:sldChg>
      <pc:sldChg chg="modSp mod modTransition">
        <pc:chgData name="Neel Maniar" userId="a5793dbd916b5c45" providerId="LiveId" clId="{8D44C445-79F5-45D2-9C03-DCDEB38AFD0F}" dt="2022-10-09T21:39:15.260" v="6097"/>
        <pc:sldMkLst>
          <pc:docMk/>
          <pc:sldMk cId="1417899600" sldId="262"/>
        </pc:sldMkLst>
        <pc:spChg chg="mod">
          <ac:chgData name="Neel Maniar" userId="a5793dbd916b5c45" providerId="LiveId" clId="{8D44C445-79F5-45D2-9C03-DCDEB38AFD0F}" dt="2022-10-06T09:04:03.898" v="2040" actId="20577"/>
          <ac:spMkLst>
            <pc:docMk/>
            <pc:sldMk cId="1417899600" sldId="262"/>
            <ac:spMk id="3" creationId="{747D043A-3383-9C36-DA6D-8821ED94BBDD}"/>
          </ac:spMkLst>
        </pc:spChg>
      </pc:sldChg>
      <pc:sldChg chg="addSp modSp mod modTransition">
        <pc:chgData name="Neel Maniar" userId="a5793dbd916b5c45" providerId="LiveId" clId="{8D44C445-79F5-45D2-9C03-DCDEB38AFD0F}" dt="2022-10-09T21:39:15.260" v="6097"/>
        <pc:sldMkLst>
          <pc:docMk/>
          <pc:sldMk cId="517040142" sldId="263"/>
        </pc:sldMkLst>
        <pc:spChg chg="add mod">
          <ac:chgData name="Neel Maniar" userId="a5793dbd916b5c45" providerId="LiveId" clId="{8D44C445-79F5-45D2-9C03-DCDEB38AFD0F}" dt="2022-10-05T17:14:36.889" v="1224" actId="1076"/>
          <ac:spMkLst>
            <pc:docMk/>
            <pc:sldMk cId="517040142" sldId="263"/>
            <ac:spMk id="4" creationId="{8ED7C9B3-A24B-EB7D-C870-091B3D334C29}"/>
          </ac:spMkLst>
        </pc:spChg>
      </pc:sldChg>
      <pc:sldChg chg="modTransition">
        <pc:chgData name="Neel Maniar" userId="a5793dbd916b5c45" providerId="LiveId" clId="{8D44C445-79F5-45D2-9C03-DCDEB38AFD0F}" dt="2022-10-09T21:39:15.260" v="6097"/>
        <pc:sldMkLst>
          <pc:docMk/>
          <pc:sldMk cId="1483907005" sldId="264"/>
        </pc:sldMkLst>
      </pc:sldChg>
      <pc:sldChg chg="add del">
        <pc:chgData name="Neel Maniar" userId="a5793dbd916b5c45" providerId="LiveId" clId="{8D44C445-79F5-45D2-9C03-DCDEB38AFD0F}" dt="2022-10-06T07:47:13.041" v="2004" actId="2696"/>
        <pc:sldMkLst>
          <pc:docMk/>
          <pc:sldMk cId="4203349997" sldId="265"/>
        </pc:sldMkLst>
      </pc:sldChg>
      <pc:sldChg chg="add modTransition">
        <pc:chgData name="Neel Maniar" userId="a5793dbd916b5c45" providerId="LiveId" clId="{8D44C445-79F5-45D2-9C03-DCDEB38AFD0F}" dt="2022-10-09T21:39:15.260" v="6097"/>
        <pc:sldMkLst>
          <pc:docMk/>
          <pc:sldMk cId="4267172766" sldId="265"/>
        </pc:sldMkLst>
      </pc:sldChg>
      <pc:sldChg chg="modTransition">
        <pc:chgData name="Neel Maniar" userId="a5793dbd916b5c45" providerId="LiveId" clId="{8D44C445-79F5-45D2-9C03-DCDEB38AFD0F}" dt="2022-10-09T21:39:15.260" v="6097"/>
        <pc:sldMkLst>
          <pc:docMk/>
          <pc:sldMk cId="3659001397" sldId="266"/>
        </pc:sldMkLst>
      </pc:sldChg>
      <pc:sldChg chg="addSp delSp modSp mod ord modTransition delAnim modAnim modNotesTx">
        <pc:chgData name="Neel Maniar" userId="a5793dbd916b5c45" providerId="LiveId" clId="{8D44C445-79F5-45D2-9C03-DCDEB38AFD0F}" dt="2022-10-09T21:39:15.260" v="6097"/>
        <pc:sldMkLst>
          <pc:docMk/>
          <pc:sldMk cId="4145273140" sldId="267"/>
        </pc:sldMkLst>
        <pc:picChg chg="del">
          <ac:chgData name="Neel Maniar" userId="a5793dbd916b5c45" providerId="LiveId" clId="{8D44C445-79F5-45D2-9C03-DCDEB38AFD0F}" dt="2022-10-06T09:31:38.659" v="3750" actId="21"/>
          <ac:picMkLst>
            <pc:docMk/>
            <pc:sldMk cId="4145273140" sldId="267"/>
            <ac:picMk id="4" creationId="{ED0AD77A-FBA8-3E4C-3986-69D5EDC8E997}"/>
          </ac:picMkLst>
        </pc:picChg>
        <pc:picChg chg="add mod">
          <ac:chgData name="Neel Maniar" userId="a5793dbd916b5c45" providerId="LiveId" clId="{8D44C445-79F5-45D2-9C03-DCDEB38AFD0F}" dt="2022-10-06T09:39:11.718" v="4100" actId="1076"/>
          <ac:picMkLst>
            <pc:docMk/>
            <pc:sldMk cId="4145273140" sldId="267"/>
            <ac:picMk id="5" creationId="{9C47B83F-E89A-49E3-A47D-89542490B282}"/>
          </ac:picMkLst>
        </pc:picChg>
      </pc:sldChg>
      <pc:sldChg chg="modTransition">
        <pc:chgData name="Neel Maniar" userId="a5793dbd916b5c45" providerId="LiveId" clId="{8D44C445-79F5-45D2-9C03-DCDEB38AFD0F}" dt="2022-10-09T21:39:15.260" v="6097"/>
        <pc:sldMkLst>
          <pc:docMk/>
          <pc:sldMk cId="1113298941" sldId="268"/>
        </pc:sldMkLst>
      </pc:sldChg>
      <pc:sldChg chg="modTransition">
        <pc:chgData name="Neel Maniar" userId="a5793dbd916b5c45" providerId="LiveId" clId="{8D44C445-79F5-45D2-9C03-DCDEB38AFD0F}" dt="2022-10-09T21:39:15.260" v="6097"/>
        <pc:sldMkLst>
          <pc:docMk/>
          <pc:sldMk cId="3298303588" sldId="269"/>
        </pc:sldMkLst>
      </pc:sldChg>
      <pc:sldChg chg="addSp delSp modSp mod modTransition delAnim">
        <pc:chgData name="Neel Maniar" userId="a5793dbd916b5c45" providerId="LiveId" clId="{8D44C445-79F5-45D2-9C03-DCDEB38AFD0F}" dt="2022-10-09T21:39:15.260" v="6097"/>
        <pc:sldMkLst>
          <pc:docMk/>
          <pc:sldMk cId="2910034824" sldId="270"/>
        </pc:sldMkLst>
        <pc:picChg chg="add del mod">
          <ac:chgData name="Neel Maniar" userId="a5793dbd916b5c45" providerId="LiveId" clId="{8D44C445-79F5-45D2-9C03-DCDEB38AFD0F}" dt="2022-10-09T21:29:06" v="6095" actId="478"/>
          <ac:picMkLst>
            <pc:docMk/>
            <pc:sldMk cId="2910034824" sldId="270"/>
            <ac:picMk id="5" creationId="{DDA24540-8A7D-71B5-BA28-AB2F38B1B318}"/>
          </ac:picMkLst>
        </pc:picChg>
      </pc:sldChg>
      <pc:sldChg chg="modTransition">
        <pc:chgData name="Neel Maniar" userId="a5793dbd916b5c45" providerId="LiveId" clId="{8D44C445-79F5-45D2-9C03-DCDEB38AFD0F}" dt="2022-10-09T21:39:15.260" v="6097"/>
        <pc:sldMkLst>
          <pc:docMk/>
          <pc:sldMk cId="351743816" sldId="271"/>
        </pc:sldMkLst>
      </pc:sldChg>
      <pc:sldChg chg="del">
        <pc:chgData name="Neel Maniar" userId="a5793dbd916b5c45" providerId="LiveId" clId="{8D44C445-79F5-45D2-9C03-DCDEB38AFD0F}" dt="2022-10-05T16:04:03.534" v="0" actId="2696"/>
        <pc:sldMkLst>
          <pc:docMk/>
          <pc:sldMk cId="351175756" sldId="272"/>
        </pc:sldMkLst>
      </pc:sldChg>
      <pc:sldChg chg="modSp mod modTransition modNotesTx">
        <pc:chgData name="Neel Maniar" userId="a5793dbd916b5c45" providerId="LiveId" clId="{8D44C445-79F5-45D2-9C03-DCDEB38AFD0F}" dt="2022-10-09T21:39:15.260" v="6097"/>
        <pc:sldMkLst>
          <pc:docMk/>
          <pc:sldMk cId="4009285064" sldId="273"/>
        </pc:sldMkLst>
        <pc:spChg chg="mod">
          <ac:chgData name="Neel Maniar" userId="a5793dbd916b5c45" providerId="LiveId" clId="{8D44C445-79F5-45D2-9C03-DCDEB38AFD0F}" dt="2022-10-06T09:40:44.751" v="4256" actId="20577"/>
          <ac:spMkLst>
            <pc:docMk/>
            <pc:sldMk cId="4009285064" sldId="273"/>
            <ac:spMk id="3" creationId="{B455D854-FA4B-644D-1B9F-9024CC6AD1A2}"/>
          </ac:spMkLst>
        </pc:spChg>
      </pc:sldChg>
      <pc:sldChg chg="modSp mod modTransition modNotesTx">
        <pc:chgData name="Neel Maniar" userId="a5793dbd916b5c45" providerId="LiveId" clId="{8D44C445-79F5-45D2-9C03-DCDEB38AFD0F}" dt="2022-10-09T21:39:15.260" v="6097"/>
        <pc:sldMkLst>
          <pc:docMk/>
          <pc:sldMk cId="4179632724" sldId="275"/>
        </pc:sldMkLst>
        <pc:spChg chg="mod">
          <ac:chgData name="Neel Maniar" userId="a5793dbd916b5c45" providerId="LiveId" clId="{8D44C445-79F5-45D2-9C03-DCDEB38AFD0F}" dt="2022-10-06T09:09:31.908" v="2466" actId="20577"/>
          <ac:spMkLst>
            <pc:docMk/>
            <pc:sldMk cId="4179632724" sldId="275"/>
            <ac:spMk id="2" creationId="{CBA04A64-679F-567D-ED3A-BF0D14DE0D73}"/>
          </ac:spMkLst>
        </pc:spChg>
        <pc:spChg chg="mod">
          <ac:chgData name="Neel Maniar" userId="a5793dbd916b5c45" providerId="LiveId" clId="{8D44C445-79F5-45D2-9C03-DCDEB38AFD0F}" dt="2022-10-05T16:26:14.290" v="304" actId="20577"/>
          <ac:spMkLst>
            <pc:docMk/>
            <pc:sldMk cId="4179632724" sldId="275"/>
            <ac:spMk id="7" creationId="{EE502086-3E05-FEB5-7C19-AFE2AA1E6E51}"/>
          </ac:spMkLst>
        </pc:spChg>
      </pc:sldChg>
      <pc:sldChg chg="addSp modSp mod modTransition">
        <pc:chgData name="Neel Maniar" userId="a5793dbd916b5c45" providerId="LiveId" clId="{8D44C445-79F5-45D2-9C03-DCDEB38AFD0F}" dt="2022-10-09T21:39:15.260" v="6097"/>
        <pc:sldMkLst>
          <pc:docMk/>
          <pc:sldMk cId="2175755369" sldId="276"/>
        </pc:sldMkLst>
        <pc:spChg chg="mod">
          <ac:chgData name="Neel Maniar" userId="a5793dbd916b5c45" providerId="LiveId" clId="{8D44C445-79F5-45D2-9C03-DCDEB38AFD0F}" dt="2022-10-05T16:15:43.041" v="76" actId="1076"/>
          <ac:spMkLst>
            <pc:docMk/>
            <pc:sldMk cId="2175755369" sldId="276"/>
            <ac:spMk id="2" creationId="{28755623-7939-E2ED-2BEA-A55154F3ADAB}"/>
          </ac:spMkLst>
        </pc:spChg>
        <pc:spChg chg="add mod">
          <ac:chgData name="Neel Maniar" userId="a5793dbd916b5c45" providerId="LiveId" clId="{8D44C445-79F5-45D2-9C03-DCDEB38AFD0F}" dt="2022-10-05T16:26:43.551" v="307" actId="207"/>
          <ac:spMkLst>
            <pc:docMk/>
            <pc:sldMk cId="2175755369" sldId="276"/>
            <ac:spMk id="4" creationId="{24B8726E-809A-0D28-A4F4-93017FD8C875}"/>
          </ac:spMkLst>
        </pc:spChg>
        <pc:spChg chg="add mod">
          <ac:chgData name="Neel Maniar" userId="a5793dbd916b5c45" providerId="LiveId" clId="{8D44C445-79F5-45D2-9C03-DCDEB38AFD0F}" dt="2022-10-05T16:27:33.275" v="358" actId="207"/>
          <ac:spMkLst>
            <pc:docMk/>
            <pc:sldMk cId="2175755369" sldId="276"/>
            <ac:spMk id="6" creationId="{7D48A14D-A45D-B4FE-9D90-51F309D85B01}"/>
          </ac:spMkLst>
        </pc:spChg>
        <pc:picChg chg="mod modCrop">
          <ac:chgData name="Neel Maniar" userId="a5793dbd916b5c45" providerId="LiveId" clId="{8D44C445-79F5-45D2-9C03-DCDEB38AFD0F}" dt="2022-10-05T16:15:23.873" v="26" actId="14100"/>
          <ac:picMkLst>
            <pc:docMk/>
            <pc:sldMk cId="2175755369" sldId="276"/>
            <ac:picMk id="5" creationId="{645683F8-B5FB-A9EC-0E34-19645081F142}"/>
          </ac:picMkLst>
        </pc:picChg>
        <pc:cxnChg chg="add">
          <ac:chgData name="Neel Maniar" userId="a5793dbd916b5c45" providerId="LiveId" clId="{8D44C445-79F5-45D2-9C03-DCDEB38AFD0F}" dt="2022-10-05T16:27:51.727" v="359" actId="11529"/>
          <ac:cxnSpMkLst>
            <pc:docMk/>
            <pc:sldMk cId="2175755369" sldId="276"/>
            <ac:cxnSpMk id="8" creationId="{6C235609-E83D-BDB9-E182-29356E4655AF}"/>
          </ac:cxnSpMkLst>
        </pc:cxnChg>
      </pc:sldChg>
      <pc:sldChg chg="del">
        <pc:chgData name="Neel Maniar" userId="a5793dbd916b5c45" providerId="LiveId" clId="{8D44C445-79F5-45D2-9C03-DCDEB38AFD0F}" dt="2022-10-05T16:15:56.342" v="77" actId="47"/>
        <pc:sldMkLst>
          <pc:docMk/>
          <pc:sldMk cId="941463792" sldId="277"/>
        </pc:sldMkLst>
      </pc:sldChg>
      <pc:sldChg chg="addSp delSp modSp add del mod modTransition">
        <pc:chgData name="Neel Maniar" userId="a5793dbd916b5c45" providerId="LiveId" clId="{8D44C445-79F5-45D2-9C03-DCDEB38AFD0F}" dt="2022-10-09T21:39:15.260" v="6097"/>
        <pc:sldMkLst>
          <pc:docMk/>
          <pc:sldMk cId="1291297461" sldId="278"/>
        </pc:sldMkLst>
        <pc:spChg chg="mod">
          <ac:chgData name="Neel Maniar" userId="a5793dbd916b5c45" providerId="LiveId" clId="{8D44C445-79F5-45D2-9C03-DCDEB38AFD0F}" dt="2022-10-05T16:16:29.869" v="142" actId="27636"/>
          <ac:spMkLst>
            <pc:docMk/>
            <pc:sldMk cId="1291297461" sldId="278"/>
            <ac:spMk id="2" creationId="{0583ACFA-39B8-D252-244D-8EFA274B2E68}"/>
          </ac:spMkLst>
        </pc:spChg>
        <pc:spChg chg="add mod">
          <ac:chgData name="Neel Maniar" userId="a5793dbd916b5c45" providerId="LiveId" clId="{8D44C445-79F5-45D2-9C03-DCDEB38AFD0F}" dt="2022-10-05T16:23:03.417" v="149" actId="207"/>
          <ac:spMkLst>
            <pc:docMk/>
            <pc:sldMk cId="1291297461" sldId="278"/>
            <ac:spMk id="4" creationId="{2FFAA696-D561-08B5-AF5F-8F2362045DA3}"/>
          </ac:spMkLst>
        </pc:spChg>
        <pc:spChg chg="add del mod">
          <ac:chgData name="Neel Maniar" userId="a5793dbd916b5c45" providerId="LiveId" clId="{8D44C445-79F5-45D2-9C03-DCDEB38AFD0F}" dt="2022-10-05T16:30:01.376" v="403" actId="478"/>
          <ac:spMkLst>
            <pc:docMk/>
            <pc:sldMk cId="1291297461" sldId="278"/>
            <ac:spMk id="6" creationId="{CAD4F674-C19D-9D59-180C-F2B9574FCFCD}"/>
          </ac:spMkLst>
        </pc:spChg>
        <pc:spChg chg="add mod">
          <ac:chgData name="Neel Maniar" userId="a5793dbd916b5c45" providerId="LiveId" clId="{8D44C445-79F5-45D2-9C03-DCDEB38AFD0F}" dt="2022-10-05T16:30:59.004" v="407" actId="1036"/>
          <ac:spMkLst>
            <pc:docMk/>
            <pc:sldMk cId="1291297461" sldId="278"/>
            <ac:spMk id="9" creationId="{3262FC7B-5F23-9978-95C3-257E7B109CAD}"/>
          </ac:spMkLst>
        </pc:spChg>
        <pc:picChg chg="mod modCrop">
          <ac:chgData name="Neel Maniar" userId="a5793dbd916b5c45" providerId="LiveId" clId="{8D44C445-79F5-45D2-9C03-DCDEB38AFD0F}" dt="2022-10-05T16:18:09.173" v="147" actId="1076"/>
          <ac:picMkLst>
            <pc:docMk/>
            <pc:sldMk cId="1291297461" sldId="278"/>
            <ac:picMk id="5" creationId="{46942FA5-D166-89D9-375B-AEEB53A47270}"/>
          </ac:picMkLst>
        </pc:picChg>
        <pc:cxnChg chg="add">
          <ac:chgData name="Neel Maniar" userId="a5793dbd916b5c45" providerId="LiveId" clId="{8D44C445-79F5-45D2-9C03-DCDEB38AFD0F}" dt="2022-10-05T16:23:53.491" v="171" actId="11529"/>
          <ac:cxnSpMkLst>
            <pc:docMk/>
            <pc:sldMk cId="1291297461" sldId="278"/>
            <ac:cxnSpMk id="8" creationId="{25885F3C-CB34-C732-26C2-621F7B20DC7E}"/>
          </ac:cxnSpMkLst>
        </pc:cxnChg>
      </pc:sldChg>
      <pc:sldChg chg="modSp add del mod">
        <pc:chgData name="Neel Maniar" userId="a5793dbd916b5c45" providerId="LiveId" clId="{8D44C445-79F5-45D2-9C03-DCDEB38AFD0F}" dt="2022-10-06T09:08:54.467" v="2409" actId="2696"/>
        <pc:sldMkLst>
          <pc:docMk/>
          <pc:sldMk cId="769401421" sldId="280"/>
        </pc:sldMkLst>
        <pc:spChg chg="mod">
          <ac:chgData name="Neel Maniar" userId="a5793dbd916b5c45" providerId="LiveId" clId="{8D44C445-79F5-45D2-9C03-DCDEB38AFD0F}" dt="2022-10-06T09:08:28.962" v="2408" actId="20577"/>
          <ac:spMkLst>
            <pc:docMk/>
            <pc:sldMk cId="769401421" sldId="280"/>
            <ac:spMk id="3" creationId="{308455FE-EB3D-C23A-2A2D-6D42348775CD}"/>
          </ac:spMkLst>
        </pc:spChg>
      </pc:sldChg>
      <pc:sldChg chg="add del">
        <pc:chgData name="Neel Maniar" userId="a5793dbd916b5c45" providerId="LiveId" clId="{8D44C445-79F5-45D2-9C03-DCDEB38AFD0F}" dt="2022-10-06T09:09:00.168" v="2411"/>
        <pc:sldMkLst>
          <pc:docMk/>
          <pc:sldMk cId="953073568" sldId="280"/>
        </pc:sldMkLst>
      </pc:sldChg>
      <pc:sldChg chg="add modTransition">
        <pc:chgData name="Neel Maniar" userId="a5793dbd916b5c45" providerId="LiveId" clId="{8D44C445-79F5-45D2-9C03-DCDEB38AFD0F}" dt="2022-10-09T21:39:15.260" v="6097"/>
        <pc:sldMkLst>
          <pc:docMk/>
          <pc:sldMk cId="3166654057" sldId="280"/>
        </pc:sldMkLst>
      </pc:sldChg>
      <pc:sldChg chg="add del">
        <pc:chgData name="Neel Maniar" userId="a5793dbd916b5c45" providerId="LiveId" clId="{8D44C445-79F5-45D2-9C03-DCDEB38AFD0F}" dt="2022-10-06T09:09:00.168" v="2411"/>
        <pc:sldMkLst>
          <pc:docMk/>
          <pc:sldMk cId="84663862" sldId="282"/>
        </pc:sldMkLst>
      </pc:sldChg>
      <pc:sldChg chg="addSp delSp modSp add del mod">
        <pc:chgData name="Neel Maniar" userId="a5793dbd916b5c45" providerId="LiveId" clId="{8D44C445-79F5-45D2-9C03-DCDEB38AFD0F}" dt="2022-10-06T09:08:54.467" v="2409" actId="2696"/>
        <pc:sldMkLst>
          <pc:docMk/>
          <pc:sldMk cId="3315847779" sldId="282"/>
        </pc:sldMkLst>
        <pc:spChg chg="add del mod">
          <ac:chgData name="Neel Maniar" userId="a5793dbd916b5c45" providerId="LiveId" clId="{8D44C445-79F5-45D2-9C03-DCDEB38AFD0F}" dt="2022-10-05T16:32:22.078" v="448" actId="478"/>
          <ac:spMkLst>
            <pc:docMk/>
            <pc:sldMk cId="3315847779" sldId="282"/>
            <ac:spMk id="4" creationId="{A0FF2F7A-263F-C641-77D2-146FCA598AA4}"/>
          </ac:spMkLst>
        </pc:spChg>
      </pc:sldChg>
      <pc:sldChg chg="add modTransition">
        <pc:chgData name="Neel Maniar" userId="a5793dbd916b5c45" providerId="LiveId" clId="{8D44C445-79F5-45D2-9C03-DCDEB38AFD0F}" dt="2022-10-09T21:39:15.260" v="6097"/>
        <pc:sldMkLst>
          <pc:docMk/>
          <pc:sldMk cId="3849783421" sldId="282"/>
        </pc:sldMkLst>
      </pc:sldChg>
      <pc:sldChg chg="add modTransition">
        <pc:chgData name="Neel Maniar" userId="a5793dbd916b5c45" providerId="LiveId" clId="{8D44C445-79F5-45D2-9C03-DCDEB38AFD0F}" dt="2022-10-09T21:39:15.260" v="6097"/>
        <pc:sldMkLst>
          <pc:docMk/>
          <pc:sldMk cId="616708080" sldId="283"/>
        </pc:sldMkLst>
      </pc:sldChg>
      <pc:sldChg chg="addSp modSp add del mod">
        <pc:chgData name="Neel Maniar" userId="a5793dbd916b5c45" providerId="LiveId" clId="{8D44C445-79F5-45D2-9C03-DCDEB38AFD0F}" dt="2022-10-06T09:08:54.467" v="2409" actId="2696"/>
        <pc:sldMkLst>
          <pc:docMk/>
          <pc:sldMk cId="1137737411" sldId="283"/>
        </pc:sldMkLst>
        <pc:spChg chg="add mod">
          <ac:chgData name="Neel Maniar" userId="a5793dbd916b5c45" providerId="LiveId" clId="{8D44C445-79F5-45D2-9C03-DCDEB38AFD0F}" dt="2022-10-05T16:29:27.670" v="386" actId="207"/>
          <ac:spMkLst>
            <pc:docMk/>
            <pc:sldMk cId="1137737411" sldId="283"/>
            <ac:spMk id="4" creationId="{043AA4C1-4B2A-BF01-D2DD-CFC690402D88}"/>
          </ac:spMkLst>
        </pc:spChg>
        <pc:spChg chg="add mod">
          <ac:chgData name="Neel Maniar" userId="a5793dbd916b5c45" providerId="LiveId" clId="{8D44C445-79F5-45D2-9C03-DCDEB38AFD0F}" dt="2022-10-05T16:29:54.696" v="402" actId="14100"/>
          <ac:spMkLst>
            <pc:docMk/>
            <pc:sldMk cId="1137737411" sldId="283"/>
            <ac:spMk id="6" creationId="{EE375226-EC04-851B-E048-42F31009E53D}"/>
          </ac:spMkLst>
        </pc:spChg>
      </pc:sldChg>
      <pc:sldChg chg="add del">
        <pc:chgData name="Neel Maniar" userId="a5793dbd916b5c45" providerId="LiveId" clId="{8D44C445-79F5-45D2-9C03-DCDEB38AFD0F}" dt="2022-10-06T09:09:00.168" v="2411"/>
        <pc:sldMkLst>
          <pc:docMk/>
          <pc:sldMk cId="1303301109" sldId="283"/>
        </pc:sldMkLst>
      </pc:sldChg>
      <pc:sldChg chg="modSp mod modTransition modNotesTx">
        <pc:chgData name="Neel Maniar" userId="a5793dbd916b5c45" providerId="LiveId" clId="{8D44C445-79F5-45D2-9C03-DCDEB38AFD0F}" dt="2022-10-09T21:39:15.260" v="6097"/>
        <pc:sldMkLst>
          <pc:docMk/>
          <pc:sldMk cId="2666555971" sldId="284"/>
        </pc:sldMkLst>
        <pc:spChg chg="mod">
          <ac:chgData name="Neel Maniar" userId="a5793dbd916b5c45" providerId="LiveId" clId="{8D44C445-79F5-45D2-9C03-DCDEB38AFD0F}" dt="2022-10-09T21:22:32.826" v="5423" actId="20577"/>
          <ac:spMkLst>
            <pc:docMk/>
            <pc:sldMk cId="2666555971" sldId="284"/>
            <ac:spMk id="2" creationId="{4FFA1AC4-5B59-171F-DAA9-94701FA198C9}"/>
          </ac:spMkLst>
        </pc:spChg>
        <pc:spChg chg="mod">
          <ac:chgData name="Neel Maniar" userId="a5793dbd916b5c45" providerId="LiveId" clId="{8D44C445-79F5-45D2-9C03-DCDEB38AFD0F}" dt="2022-10-05T16:33:43.990" v="575" actId="20577"/>
          <ac:spMkLst>
            <pc:docMk/>
            <pc:sldMk cId="2666555971" sldId="284"/>
            <ac:spMk id="7" creationId="{D420381E-229B-877F-2642-7AC8B727D571}"/>
          </ac:spMkLst>
        </pc:spChg>
      </pc:sldChg>
      <pc:sldChg chg="addSp modSp mod modTransition modNotesTx">
        <pc:chgData name="Neel Maniar" userId="a5793dbd916b5c45" providerId="LiveId" clId="{8D44C445-79F5-45D2-9C03-DCDEB38AFD0F}" dt="2022-10-09T21:39:15.260" v="6097"/>
        <pc:sldMkLst>
          <pc:docMk/>
          <pc:sldMk cId="822483268" sldId="285"/>
        </pc:sldMkLst>
        <pc:spChg chg="mod">
          <ac:chgData name="Neel Maniar" userId="a5793dbd916b5c45" providerId="LiveId" clId="{8D44C445-79F5-45D2-9C03-DCDEB38AFD0F}" dt="2022-10-05T16:34:53.753" v="634" actId="1076"/>
          <ac:spMkLst>
            <pc:docMk/>
            <pc:sldMk cId="822483268" sldId="285"/>
            <ac:spMk id="2" creationId="{37A2DE88-AC87-4538-EBC3-6B94946BACA9}"/>
          </ac:spMkLst>
        </pc:spChg>
        <pc:spChg chg="add mod">
          <ac:chgData name="Neel Maniar" userId="a5793dbd916b5c45" providerId="LiveId" clId="{8D44C445-79F5-45D2-9C03-DCDEB38AFD0F}" dt="2022-10-05T16:34:32.302" v="613" actId="1076"/>
          <ac:spMkLst>
            <pc:docMk/>
            <pc:sldMk cId="822483268" sldId="285"/>
            <ac:spMk id="4" creationId="{106ED4BE-08CB-8CC6-D4D3-AE99A5D8C808}"/>
          </ac:spMkLst>
        </pc:spChg>
        <pc:picChg chg="mod modCrop">
          <ac:chgData name="Neel Maniar" userId="a5793dbd916b5c45" providerId="LiveId" clId="{8D44C445-79F5-45D2-9C03-DCDEB38AFD0F}" dt="2022-10-05T16:34:43.896" v="615" actId="1076"/>
          <ac:picMkLst>
            <pc:docMk/>
            <pc:sldMk cId="822483268" sldId="285"/>
            <ac:picMk id="5" creationId="{76B20330-4FBD-A38E-BD66-705941E3FC46}"/>
          </ac:picMkLst>
        </pc:picChg>
      </pc:sldChg>
      <pc:sldChg chg="addSp delSp modSp mod modTransition">
        <pc:chgData name="Neel Maniar" userId="a5793dbd916b5c45" providerId="LiveId" clId="{8D44C445-79F5-45D2-9C03-DCDEB38AFD0F}" dt="2022-10-09T21:39:15.260" v="6097"/>
        <pc:sldMkLst>
          <pc:docMk/>
          <pc:sldMk cId="2187091634" sldId="286"/>
        </pc:sldMkLst>
        <pc:spChg chg="mod">
          <ac:chgData name="Neel Maniar" userId="a5793dbd916b5c45" providerId="LiveId" clId="{8D44C445-79F5-45D2-9C03-DCDEB38AFD0F}" dt="2022-10-05T16:35:31.298" v="685" actId="20577"/>
          <ac:spMkLst>
            <pc:docMk/>
            <pc:sldMk cId="2187091634" sldId="286"/>
            <ac:spMk id="2" creationId="{234B4076-081C-B4BE-5B00-675993CBF794}"/>
          </ac:spMkLst>
        </pc:spChg>
        <pc:spChg chg="add del mod">
          <ac:chgData name="Neel Maniar" userId="a5793dbd916b5c45" providerId="LiveId" clId="{8D44C445-79F5-45D2-9C03-DCDEB38AFD0F}" dt="2022-10-05T16:35:14.841" v="648"/>
          <ac:spMkLst>
            <pc:docMk/>
            <pc:sldMk cId="2187091634" sldId="286"/>
            <ac:spMk id="4" creationId="{405B4E28-29B8-5A4A-E812-BB3D286CFF49}"/>
          </ac:spMkLst>
        </pc:spChg>
        <pc:spChg chg="add mod">
          <ac:chgData name="Neel Maniar" userId="a5793dbd916b5c45" providerId="LiveId" clId="{8D44C445-79F5-45D2-9C03-DCDEB38AFD0F}" dt="2022-10-05T16:35:22.906" v="649"/>
          <ac:spMkLst>
            <pc:docMk/>
            <pc:sldMk cId="2187091634" sldId="286"/>
            <ac:spMk id="6" creationId="{35294067-D854-440D-237B-BC7F6232A3AA}"/>
          </ac:spMkLst>
        </pc:spChg>
        <pc:picChg chg="mod modCrop">
          <ac:chgData name="Neel Maniar" userId="a5793dbd916b5c45" providerId="LiveId" clId="{8D44C445-79F5-45D2-9C03-DCDEB38AFD0F}" dt="2022-10-05T16:35:03.595" v="636" actId="1076"/>
          <ac:picMkLst>
            <pc:docMk/>
            <pc:sldMk cId="2187091634" sldId="286"/>
            <ac:picMk id="5" creationId="{0E24D2DB-A8DD-F9FA-A93A-064E89CBE1A9}"/>
          </ac:picMkLst>
        </pc:picChg>
      </pc:sldChg>
      <pc:sldChg chg="modTransition">
        <pc:chgData name="Neel Maniar" userId="a5793dbd916b5c45" providerId="LiveId" clId="{8D44C445-79F5-45D2-9C03-DCDEB38AFD0F}" dt="2022-10-09T21:39:15.260" v="6097"/>
        <pc:sldMkLst>
          <pc:docMk/>
          <pc:sldMk cId="4079996108" sldId="287"/>
        </pc:sldMkLst>
      </pc:sldChg>
      <pc:sldChg chg="modTransition">
        <pc:chgData name="Neel Maniar" userId="a5793dbd916b5c45" providerId="LiveId" clId="{8D44C445-79F5-45D2-9C03-DCDEB38AFD0F}" dt="2022-10-09T21:39:15.260" v="6097"/>
        <pc:sldMkLst>
          <pc:docMk/>
          <pc:sldMk cId="902994871" sldId="288"/>
        </pc:sldMkLst>
      </pc:sldChg>
      <pc:sldChg chg="addSp delSp modSp mod modTransition modNotesTx">
        <pc:chgData name="Neel Maniar" userId="a5793dbd916b5c45" providerId="LiveId" clId="{8D44C445-79F5-45D2-9C03-DCDEB38AFD0F}" dt="2022-10-09T21:39:15.260" v="6097"/>
        <pc:sldMkLst>
          <pc:docMk/>
          <pc:sldMk cId="186457554" sldId="289"/>
        </pc:sldMkLst>
        <pc:spChg chg="mod">
          <ac:chgData name="Neel Maniar" userId="a5793dbd916b5c45" providerId="LiveId" clId="{8D44C445-79F5-45D2-9C03-DCDEB38AFD0F}" dt="2022-10-05T17:09:13.826" v="726" actId="20577"/>
          <ac:spMkLst>
            <pc:docMk/>
            <pc:sldMk cId="186457554" sldId="289"/>
            <ac:spMk id="2" creationId="{B0E11295-6CB9-3B7E-B751-D8026F9FB05A}"/>
          </ac:spMkLst>
        </pc:spChg>
        <pc:spChg chg="mod">
          <ac:chgData name="Neel Maniar" userId="a5793dbd916b5c45" providerId="LiveId" clId="{8D44C445-79F5-45D2-9C03-DCDEB38AFD0F}" dt="2022-10-05T17:15:49.437" v="1228" actId="20577"/>
          <ac:spMkLst>
            <pc:docMk/>
            <pc:sldMk cId="186457554" sldId="289"/>
            <ac:spMk id="3" creationId="{E447DEE7-153B-693B-1FAA-A12B4C26919E}"/>
          </ac:spMkLst>
        </pc:spChg>
        <pc:picChg chg="add del mod">
          <ac:chgData name="Neel Maniar" userId="a5793dbd916b5c45" providerId="LiveId" clId="{8D44C445-79F5-45D2-9C03-DCDEB38AFD0F}" dt="2022-10-05T17:04:30.392" v="690" actId="478"/>
          <ac:picMkLst>
            <pc:docMk/>
            <pc:sldMk cId="186457554" sldId="289"/>
            <ac:picMk id="5" creationId="{F4030C6C-D3B8-8273-7FB3-AE0F073469B8}"/>
          </ac:picMkLst>
        </pc:picChg>
        <pc:picChg chg="add mod">
          <ac:chgData name="Neel Maniar" userId="a5793dbd916b5c45" providerId="LiveId" clId="{8D44C445-79F5-45D2-9C03-DCDEB38AFD0F}" dt="2022-10-05T17:18:59.603" v="1624" actId="1076"/>
          <ac:picMkLst>
            <pc:docMk/>
            <pc:sldMk cId="186457554" sldId="289"/>
            <ac:picMk id="7" creationId="{3E434E7D-BB67-0829-9C19-ED77E7463539}"/>
          </ac:picMkLst>
        </pc:picChg>
      </pc:sldChg>
      <pc:sldChg chg="modSp mod modTransition modNotesTx">
        <pc:chgData name="Neel Maniar" userId="a5793dbd916b5c45" providerId="LiveId" clId="{8D44C445-79F5-45D2-9C03-DCDEB38AFD0F}" dt="2022-10-09T21:39:15.260" v="6097"/>
        <pc:sldMkLst>
          <pc:docMk/>
          <pc:sldMk cId="2555583458" sldId="290"/>
        </pc:sldMkLst>
        <pc:spChg chg="mod">
          <ac:chgData name="Neel Maniar" userId="a5793dbd916b5c45" providerId="LiveId" clId="{8D44C445-79F5-45D2-9C03-DCDEB38AFD0F}" dt="2022-10-05T17:16:36.911" v="1299" actId="20577"/>
          <ac:spMkLst>
            <pc:docMk/>
            <pc:sldMk cId="2555583458" sldId="290"/>
            <ac:spMk id="2" creationId="{DBD605AC-F0A9-0DDE-AFB0-29B296A9303A}"/>
          </ac:spMkLst>
        </pc:spChg>
        <pc:spChg chg="mod">
          <ac:chgData name="Neel Maniar" userId="a5793dbd916b5c45" providerId="LiveId" clId="{8D44C445-79F5-45D2-9C03-DCDEB38AFD0F}" dt="2022-10-05T17:18:01.551" v="1442" actId="20577"/>
          <ac:spMkLst>
            <pc:docMk/>
            <pc:sldMk cId="2555583458" sldId="290"/>
            <ac:spMk id="3" creationId="{6A8BE70F-86BC-A28B-1FE0-ECF2F1B686D0}"/>
          </ac:spMkLst>
        </pc:spChg>
        <pc:picChg chg="mod modCrop">
          <ac:chgData name="Neel Maniar" userId="a5793dbd916b5c45" providerId="LiveId" clId="{8D44C445-79F5-45D2-9C03-DCDEB38AFD0F}" dt="2022-10-05T17:17:41.720" v="1361" actId="1076"/>
          <ac:picMkLst>
            <pc:docMk/>
            <pc:sldMk cId="2555583458" sldId="290"/>
            <ac:picMk id="5" creationId="{D22063DA-3811-66DF-7CBD-85F41DA552C3}"/>
          </ac:picMkLst>
        </pc:picChg>
      </pc:sldChg>
      <pc:sldChg chg="modSp mod modTransition">
        <pc:chgData name="Neel Maniar" userId="a5793dbd916b5c45" providerId="LiveId" clId="{8D44C445-79F5-45D2-9C03-DCDEB38AFD0F}" dt="2022-10-09T21:39:15.260" v="6097"/>
        <pc:sldMkLst>
          <pc:docMk/>
          <pc:sldMk cId="2503424590" sldId="291"/>
        </pc:sldMkLst>
        <pc:spChg chg="mod">
          <ac:chgData name="Neel Maniar" userId="a5793dbd916b5c45" providerId="LiveId" clId="{8D44C445-79F5-45D2-9C03-DCDEB38AFD0F}" dt="2022-10-06T09:11:30.314" v="2679" actId="20577"/>
          <ac:spMkLst>
            <pc:docMk/>
            <pc:sldMk cId="2503424590" sldId="291"/>
            <ac:spMk id="2" creationId="{C46BF2B9-2912-5A2C-90DE-7A49FB5695FF}"/>
          </ac:spMkLst>
        </pc:spChg>
        <pc:spChg chg="mod">
          <ac:chgData name="Neel Maniar" userId="a5793dbd916b5c45" providerId="LiveId" clId="{8D44C445-79F5-45D2-9C03-DCDEB38AFD0F}" dt="2022-10-05T17:22:55.696" v="1927" actId="20577"/>
          <ac:spMkLst>
            <pc:docMk/>
            <pc:sldMk cId="2503424590" sldId="291"/>
            <ac:spMk id="3" creationId="{076B5767-3353-56C4-4549-D317E9B856D8}"/>
          </ac:spMkLst>
        </pc:spChg>
        <pc:picChg chg="mod">
          <ac:chgData name="Neel Maniar" userId="a5793dbd916b5c45" providerId="LiveId" clId="{8D44C445-79F5-45D2-9C03-DCDEB38AFD0F}" dt="2022-10-05T17:18:06.423" v="1443" actId="1076"/>
          <ac:picMkLst>
            <pc:docMk/>
            <pc:sldMk cId="2503424590" sldId="291"/>
            <ac:picMk id="5" creationId="{ACF229D8-40D5-6E2C-282A-BA31CF085615}"/>
          </ac:picMkLst>
        </pc:picChg>
      </pc:sldChg>
      <pc:sldChg chg="addSp delSp modSp mod modTransition">
        <pc:chgData name="Neel Maniar" userId="a5793dbd916b5c45" providerId="LiveId" clId="{8D44C445-79F5-45D2-9C03-DCDEB38AFD0F}" dt="2022-10-09T22:42:28.211" v="6213" actId="404"/>
        <pc:sldMkLst>
          <pc:docMk/>
          <pc:sldMk cId="3128444227" sldId="292"/>
        </pc:sldMkLst>
        <pc:spChg chg="mod">
          <ac:chgData name="Neel Maniar" userId="a5793dbd916b5c45" providerId="LiveId" clId="{8D44C445-79F5-45D2-9C03-DCDEB38AFD0F}" dt="2022-10-09T22:42:28.211" v="6213" actId="404"/>
          <ac:spMkLst>
            <pc:docMk/>
            <pc:sldMk cId="3128444227" sldId="292"/>
            <ac:spMk id="2" creationId="{BBE529BB-FF14-9A6C-BBD4-B94D5FEA595A}"/>
          </ac:spMkLst>
        </pc:spChg>
        <pc:picChg chg="add del mod">
          <ac:chgData name="Neel Maniar" userId="a5793dbd916b5c45" providerId="LiveId" clId="{8D44C445-79F5-45D2-9C03-DCDEB38AFD0F}" dt="2022-10-09T22:42:07.203" v="6185" actId="1076"/>
          <ac:picMkLst>
            <pc:docMk/>
            <pc:sldMk cId="3128444227" sldId="292"/>
            <ac:picMk id="5" creationId="{A6BCBF84-7831-A9F2-7779-5CF5BD7EB043}"/>
          </ac:picMkLst>
        </pc:picChg>
        <pc:picChg chg="mod">
          <ac:chgData name="Neel Maniar" userId="a5793dbd916b5c45" providerId="LiveId" clId="{8D44C445-79F5-45D2-9C03-DCDEB38AFD0F}" dt="2022-10-09T22:42:09.128" v="6186" actId="1076"/>
          <ac:picMkLst>
            <pc:docMk/>
            <pc:sldMk cId="3128444227" sldId="292"/>
            <ac:picMk id="7" creationId="{ABFEF31A-C00E-9FC5-0982-FCF7ECC6C6C8}"/>
          </ac:picMkLst>
        </pc:picChg>
      </pc:sldChg>
      <pc:sldChg chg="modSp mod modTransition">
        <pc:chgData name="Neel Maniar" userId="a5793dbd916b5c45" providerId="LiveId" clId="{8D44C445-79F5-45D2-9C03-DCDEB38AFD0F}" dt="2022-10-09T21:39:15.260" v="6097"/>
        <pc:sldMkLst>
          <pc:docMk/>
          <pc:sldMk cId="3491423114" sldId="294"/>
        </pc:sldMkLst>
        <pc:spChg chg="mod">
          <ac:chgData name="Neel Maniar" userId="a5793dbd916b5c45" providerId="LiveId" clId="{8D44C445-79F5-45D2-9C03-DCDEB38AFD0F}" dt="2022-10-09T21:28:07.293" v="6088" actId="20577"/>
          <ac:spMkLst>
            <pc:docMk/>
            <pc:sldMk cId="3491423114" sldId="294"/>
            <ac:spMk id="3" creationId="{8303A7E7-98D0-FEE2-881D-7DACCAB0B3CB}"/>
          </ac:spMkLst>
        </pc:spChg>
      </pc:sldChg>
      <pc:sldChg chg="del">
        <pc:chgData name="Neel Maniar" userId="a5793dbd916b5c45" providerId="LiveId" clId="{8D44C445-79F5-45D2-9C03-DCDEB38AFD0F}" dt="2022-10-05T17:23:20.310" v="1928" actId="2696"/>
        <pc:sldMkLst>
          <pc:docMk/>
          <pc:sldMk cId="404164048" sldId="295"/>
        </pc:sldMkLst>
      </pc:sldChg>
      <pc:sldChg chg="add modTransition">
        <pc:chgData name="Neel Maniar" userId="a5793dbd916b5c45" providerId="LiveId" clId="{8D44C445-79F5-45D2-9C03-DCDEB38AFD0F}" dt="2022-10-09T21:39:15.260" v="6097"/>
        <pc:sldMkLst>
          <pc:docMk/>
          <pc:sldMk cId="290407259" sldId="296"/>
        </pc:sldMkLst>
      </pc:sldChg>
      <pc:sldChg chg="del">
        <pc:chgData name="Neel Maniar" userId="a5793dbd916b5c45" providerId="LiveId" clId="{8D44C445-79F5-45D2-9C03-DCDEB38AFD0F}" dt="2022-10-06T09:12:56.587" v="2680" actId="2696"/>
        <pc:sldMkLst>
          <pc:docMk/>
          <pc:sldMk cId="2846255446" sldId="296"/>
        </pc:sldMkLst>
      </pc:sldChg>
      <pc:sldChg chg="modSp add mod modTransition">
        <pc:chgData name="Neel Maniar" userId="a5793dbd916b5c45" providerId="LiveId" clId="{8D44C445-79F5-45D2-9C03-DCDEB38AFD0F}" dt="2022-10-09T22:43:53.683" v="6214" actId="1076"/>
        <pc:sldMkLst>
          <pc:docMk/>
          <pc:sldMk cId="1556747231" sldId="297"/>
        </pc:sldMkLst>
        <pc:picChg chg="mod">
          <ac:chgData name="Neel Maniar" userId="a5793dbd916b5c45" providerId="LiveId" clId="{8D44C445-79F5-45D2-9C03-DCDEB38AFD0F}" dt="2022-10-09T22:43:53.683" v="6214" actId="1076"/>
          <ac:picMkLst>
            <pc:docMk/>
            <pc:sldMk cId="1556747231" sldId="297"/>
            <ac:picMk id="5" creationId="{7D2BC443-50AA-453F-C895-4D5A5A4D0655}"/>
          </ac:picMkLst>
        </pc:picChg>
      </pc:sldChg>
      <pc:sldChg chg="del">
        <pc:chgData name="Neel Maniar" userId="a5793dbd916b5c45" providerId="LiveId" clId="{8D44C445-79F5-45D2-9C03-DCDEB38AFD0F}" dt="2022-10-06T09:12:56.587" v="2680" actId="2696"/>
        <pc:sldMkLst>
          <pc:docMk/>
          <pc:sldMk cId="3320811222" sldId="297"/>
        </pc:sldMkLst>
      </pc:sldChg>
      <pc:sldChg chg="del">
        <pc:chgData name="Neel Maniar" userId="a5793dbd916b5c45" providerId="LiveId" clId="{8D44C445-79F5-45D2-9C03-DCDEB38AFD0F}" dt="2022-10-06T09:12:56.587" v="2680" actId="2696"/>
        <pc:sldMkLst>
          <pc:docMk/>
          <pc:sldMk cId="234108696" sldId="298"/>
        </pc:sldMkLst>
      </pc:sldChg>
      <pc:sldChg chg="add modTransition">
        <pc:chgData name="Neel Maniar" userId="a5793dbd916b5c45" providerId="LiveId" clId="{8D44C445-79F5-45D2-9C03-DCDEB38AFD0F}" dt="2022-10-09T21:39:15.260" v="6097"/>
        <pc:sldMkLst>
          <pc:docMk/>
          <pc:sldMk cId="691238872" sldId="298"/>
        </pc:sldMkLst>
      </pc:sldChg>
      <pc:sldChg chg="modTransition">
        <pc:chgData name="Neel Maniar" userId="a5793dbd916b5c45" providerId="LiveId" clId="{8D44C445-79F5-45D2-9C03-DCDEB38AFD0F}" dt="2022-10-09T21:39:15.260" v="6097"/>
        <pc:sldMkLst>
          <pc:docMk/>
          <pc:sldMk cId="474091457" sldId="299"/>
        </pc:sldMkLst>
      </pc:sldChg>
      <pc:sldChg chg="addSp delSp modSp mod modTransition">
        <pc:chgData name="Neel Maniar" userId="a5793dbd916b5c45" providerId="LiveId" clId="{8D44C445-79F5-45D2-9C03-DCDEB38AFD0F}" dt="2022-10-09T21:39:15.260" v="6097"/>
        <pc:sldMkLst>
          <pc:docMk/>
          <pc:sldMk cId="842590146" sldId="300"/>
        </pc:sldMkLst>
        <pc:spChg chg="mod">
          <ac:chgData name="Neel Maniar" userId="a5793dbd916b5c45" providerId="LiveId" clId="{8D44C445-79F5-45D2-9C03-DCDEB38AFD0F}" dt="2022-10-06T09:02:00.197" v="2039" actId="20577"/>
          <ac:spMkLst>
            <pc:docMk/>
            <pc:sldMk cId="842590146" sldId="300"/>
            <ac:spMk id="2" creationId="{7DB2F20A-730A-061C-67DC-0A2618F797A6}"/>
          </ac:spMkLst>
        </pc:spChg>
        <pc:picChg chg="add mod">
          <ac:chgData name="Neel Maniar" userId="a5793dbd916b5c45" providerId="LiveId" clId="{8D44C445-79F5-45D2-9C03-DCDEB38AFD0F}" dt="2022-10-06T08:44:18.427" v="2011" actId="1076"/>
          <ac:picMkLst>
            <pc:docMk/>
            <pc:sldMk cId="842590146" sldId="300"/>
            <ac:picMk id="5" creationId="{F3CB8D81-9747-7AA5-5586-A070E64C10C3}"/>
          </ac:picMkLst>
        </pc:picChg>
        <pc:picChg chg="del">
          <ac:chgData name="Neel Maniar" userId="a5793dbd916b5c45" providerId="LiveId" clId="{8D44C445-79F5-45D2-9C03-DCDEB38AFD0F}" dt="2022-10-06T08:44:09.498" v="2006" actId="478"/>
          <ac:picMkLst>
            <pc:docMk/>
            <pc:sldMk cId="842590146" sldId="300"/>
            <ac:picMk id="7" creationId="{E455D9E4-2D95-4953-D58D-958EC9CC133D}"/>
          </ac:picMkLst>
        </pc:picChg>
        <pc:picChg chg="add mod">
          <ac:chgData name="Neel Maniar" userId="a5793dbd916b5c45" providerId="LiveId" clId="{8D44C445-79F5-45D2-9C03-DCDEB38AFD0F}" dt="2022-10-06T08:45:22.328" v="2016" actId="14100"/>
          <ac:picMkLst>
            <pc:docMk/>
            <pc:sldMk cId="842590146" sldId="300"/>
            <ac:picMk id="8" creationId="{669A7987-2AD7-1EC7-6FF3-B3B66D1936E8}"/>
          </ac:picMkLst>
        </pc:picChg>
        <pc:picChg chg="del">
          <ac:chgData name="Neel Maniar" userId="a5793dbd916b5c45" providerId="LiveId" clId="{8D44C445-79F5-45D2-9C03-DCDEB38AFD0F}" dt="2022-10-06T08:45:07.925" v="2012" actId="478"/>
          <ac:picMkLst>
            <pc:docMk/>
            <pc:sldMk cId="842590146" sldId="300"/>
            <ac:picMk id="9" creationId="{C0398FF8-E404-7F82-5D71-27C2E8AAA462}"/>
          </ac:picMkLst>
        </pc:picChg>
      </pc:sldChg>
      <pc:sldChg chg="modSp new mod modTransition">
        <pc:chgData name="Neel Maniar" userId="a5793dbd916b5c45" providerId="LiveId" clId="{8D44C445-79F5-45D2-9C03-DCDEB38AFD0F}" dt="2022-10-09T21:39:15.260" v="6097"/>
        <pc:sldMkLst>
          <pc:docMk/>
          <pc:sldMk cId="2781167768" sldId="301"/>
        </pc:sldMkLst>
        <pc:spChg chg="mod">
          <ac:chgData name="Neel Maniar" userId="a5793dbd916b5c45" providerId="LiveId" clId="{8D44C445-79F5-45D2-9C03-DCDEB38AFD0F}" dt="2022-10-05T17:09:37.363" v="747" actId="20577"/>
          <ac:spMkLst>
            <pc:docMk/>
            <pc:sldMk cId="2781167768" sldId="301"/>
            <ac:spMk id="2" creationId="{21791A96-9CE3-CB99-9E91-2AF1E83FF810}"/>
          </ac:spMkLst>
        </pc:spChg>
        <pc:spChg chg="mod">
          <ac:chgData name="Neel Maniar" userId="a5793dbd916b5c45" providerId="LiveId" clId="{8D44C445-79F5-45D2-9C03-DCDEB38AFD0F}" dt="2022-10-05T17:14:05.355" v="1193" actId="20577"/>
          <ac:spMkLst>
            <pc:docMk/>
            <pc:sldMk cId="2781167768" sldId="301"/>
            <ac:spMk id="3" creationId="{9362F51E-6D9D-3E46-4998-8F410A43C385}"/>
          </ac:spMkLst>
        </pc:spChg>
      </pc:sldChg>
      <pc:sldChg chg="modSp new mod modTransition">
        <pc:chgData name="Neel Maniar" userId="a5793dbd916b5c45" providerId="LiveId" clId="{8D44C445-79F5-45D2-9C03-DCDEB38AFD0F}" dt="2022-10-09T21:39:15.260" v="6097"/>
        <pc:sldMkLst>
          <pc:docMk/>
          <pc:sldMk cId="2533252548" sldId="302"/>
        </pc:sldMkLst>
        <pc:spChg chg="mod">
          <ac:chgData name="Neel Maniar" userId="a5793dbd916b5c45" providerId="LiveId" clId="{8D44C445-79F5-45D2-9C03-DCDEB38AFD0F}" dt="2022-10-05T17:19:08.443" v="1658" actId="20577"/>
          <ac:spMkLst>
            <pc:docMk/>
            <pc:sldMk cId="2533252548" sldId="302"/>
            <ac:spMk id="2" creationId="{7A0B642A-65CF-830D-4A64-BCA68AD8E97B}"/>
          </ac:spMkLst>
        </pc:spChg>
        <pc:spChg chg="mod">
          <ac:chgData name="Neel Maniar" userId="a5793dbd916b5c45" providerId="LiveId" clId="{8D44C445-79F5-45D2-9C03-DCDEB38AFD0F}" dt="2022-10-05T17:22:07.649" v="1926" actId="20577"/>
          <ac:spMkLst>
            <pc:docMk/>
            <pc:sldMk cId="2533252548" sldId="302"/>
            <ac:spMk id="3" creationId="{EA17CEFF-4DCA-6DA3-010A-29C43BEE7D59}"/>
          </ac:spMkLst>
        </pc:spChg>
      </pc:sldChg>
      <pc:sldChg chg="modSp new mod modTransition">
        <pc:chgData name="Neel Maniar" userId="a5793dbd916b5c45" providerId="LiveId" clId="{8D44C445-79F5-45D2-9C03-DCDEB38AFD0F}" dt="2022-10-09T21:39:15.260" v="6097"/>
        <pc:sldMkLst>
          <pc:docMk/>
          <pc:sldMk cId="1882984360" sldId="303"/>
        </pc:sldMkLst>
        <pc:spChg chg="mod">
          <ac:chgData name="Neel Maniar" userId="a5793dbd916b5c45" providerId="LiveId" clId="{8D44C445-79F5-45D2-9C03-DCDEB38AFD0F}" dt="2022-10-05T17:25:35.602" v="2002" actId="20577"/>
          <ac:spMkLst>
            <pc:docMk/>
            <pc:sldMk cId="1882984360" sldId="303"/>
            <ac:spMk id="2" creationId="{BD33BB01-38F4-46B5-AACC-242A789DEB46}"/>
          </ac:spMkLst>
        </pc:spChg>
        <pc:spChg chg="mod">
          <ac:chgData name="Neel Maniar" userId="a5793dbd916b5c45" providerId="LiveId" clId="{8D44C445-79F5-45D2-9C03-DCDEB38AFD0F}" dt="2022-10-09T21:20:50.598" v="5398" actId="20577"/>
          <ac:spMkLst>
            <pc:docMk/>
            <pc:sldMk cId="1882984360" sldId="303"/>
            <ac:spMk id="3" creationId="{5D58DC5C-987E-A153-550E-ECA2E38F6319}"/>
          </ac:spMkLst>
        </pc:spChg>
      </pc:sldChg>
      <pc:sldChg chg="modSp new mod ord modTransition">
        <pc:chgData name="Neel Maniar" userId="a5793dbd916b5c45" providerId="LiveId" clId="{8D44C445-79F5-45D2-9C03-DCDEB38AFD0F}" dt="2022-10-09T21:39:15.260" v="6097"/>
        <pc:sldMkLst>
          <pc:docMk/>
          <pc:sldMk cId="1646234099" sldId="304"/>
        </pc:sldMkLst>
        <pc:spChg chg="mod">
          <ac:chgData name="Neel Maniar" userId="a5793dbd916b5c45" providerId="LiveId" clId="{8D44C445-79F5-45D2-9C03-DCDEB38AFD0F}" dt="2022-10-06T09:05:12.073" v="2261" actId="20577"/>
          <ac:spMkLst>
            <pc:docMk/>
            <pc:sldMk cId="1646234099" sldId="304"/>
            <ac:spMk id="2" creationId="{C9FE2D3F-45C0-BB77-D8E6-96C4668C2DEB}"/>
          </ac:spMkLst>
        </pc:spChg>
        <pc:spChg chg="mod">
          <ac:chgData name="Neel Maniar" userId="a5793dbd916b5c45" providerId="LiveId" clId="{8D44C445-79F5-45D2-9C03-DCDEB38AFD0F}" dt="2022-10-06T09:07:59.968" v="2378" actId="20577"/>
          <ac:spMkLst>
            <pc:docMk/>
            <pc:sldMk cId="1646234099" sldId="304"/>
            <ac:spMk id="3" creationId="{FC56B96A-FEC9-B599-A4EA-1F82AB4AEE8D}"/>
          </ac:spMkLst>
        </pc:spChg>
      </pc:sldChg>
      <pc:sldChg chg="modSp new mod modTransition">
        <pc:chgData name="Neel Maniar" userId="a5793dbd916b5c45" providerId="LiveId" clId="{8D44C445-79F5-45D2-9C03-DCDEB38AFD0F}" dt="2022-10-09T21:39:15.260" v="6097"/>
        <pc:sldMkLst>
          <pc:docMk/>
          <pc:sldMk cId="4187266195" sldId="305"/>
        </pc:sldMkLst>
        <pc:spChg chg="mod">
          <ac:chgData name="Neel Maniar" userId="a5793dbd916b5c45" providerId="LiveId" clId="{8D44C445-79F5-45D2-9C03-DCDEB38AFD0F}" dt="2022-10-06T09:13:27.917" v="2734" actId="20577"/>
          <ac:spMkLst>
            <pc:docMk/>
            <pc:sldMk cId="4187266195" sldId="305"/>
            <ac:spMk id="2" creationId="{E892CD87-5CDC-2A95-250F-7BBE76C412CC}"/>
          </ac:spMkLst>
        </pc:spChg>
      </pc:sldChg>
      <pc:sldChg chg="modSp new mod modTransition">
        <pc:chgData name="Neel Maniar" userId="a5793dbd916b5c45" providerId="LiveId" clId="{8D44C445-79F5-45D2-9C03-DCDEB38AFD0F}" dt="2022-10-09T21:39:15.260" v="6097"/>
        <pc:sldMkLst>
          <pc:docMk/>
          <pc:sldMk cId="685867293" sldId="306"/>
        </pc:sldMkLst>
        <pc:spChg chg="mod">
          <ac:chgData name="Neel Maniar" userId="a5793dbd916b5c45" providerId="LiveId" clId="{8D44C445-79F5-45D2-9C03-DCDEB38AFD0F}" dt="2022-10-09T21:23:12.836" v="5441" actId="20577"/>
          <ac:spMkLst>
            <pc:docMk/>
            <pc:sldMk cId="685867293" sldId="306"/>
            <ac:spMk id="2" creationId="{918E625D-D8CA-4BFD-18E7-B371F1D08B78}"/>
          </ac:spMkLst>
        </pc:spChg>
        <pc:spChg chg="mod">
          <ac:chgData name="Neel Maniar" userId="a5793dbd916b5c45" providerId="LiveId" clId="{8D44C445-79F5-45D2-9C03-DCDEB38AFD0F}" dt="2022-10-09T21:24:13.196" v="5709" actId="313"/>
          <ac:spMkLst>
            <pc:docMk/>
            <pc:sldMk cId="685867293" sldId="306"/>
            <ac:spMk id="3" creationId="{EC861815-F069-EB2B-5738-527C8311592C}"/>
          </ac:spMkLst>
        </pc:spChg>
      </pc:sldChg>
      <pc:sldChg chg="add">
        <pc:chgData name="Neel Maniar" userId="a5793dbd916b5c45" providerId="LiveId" clId="{8D44C445-79F5-45D2-9C03-DCDEB38AFD0F}" dt="2022-10-09T22:39:00.421" v="6098"/>
        <pc:sldMkLst>
          <pc:docMk/>
          <pc:sldMk cId="2083371518" sldId="307"/>
        </pc:sldMkLst>
      </pc:sldChg>
      <pc:sldChg chg="modSp new del mod">
        <pc:chgData name="Neel Maniar" userId="a5793dbd916b5c45" providerId="LiveId" clId="{8D44C445-79F5-45D2-9C03-DCDEB38AFD0F}" dt="2022-10-09T21:27:55.378" v="6081" actId="2696"/>
        <pc:sldMkLst>
          <pc:docMk/>
          <pc:sldMk cId="2654378078" sldId="307"/>
        </pc:sldMkLst>
        <pc:spChg chg="mod">
          <ac:chgData name="Neel Maniar" userId="a5793dbd916b5c45" providerId="LiveId" clId="{8D44C445-79F5-45D2-9C03-DCDEB38AFD0F}" dt="2022-10-09T21:26:15.232" v="5764" actId="20577"/>
          <ac:spMkLst>
            <pc:docMk/>
            <pc:sldMk cId="2654378078" sldId="307"/>
            <ac:spMk id="2" creationId="{1E0C1ADB-E8E3-BEFE-1021-ADDC027F0EC1}"/>
          </ac:spMkLst>
        </pc:spChg>
        <pc:spChg chg="mod">
          <ac:chgData name="Neel Maniar" userId="a5793dbd916b5c45" providerId="LiveId" clId="{8D44C445-79F5-45D2-9C03-DCDEB38AFD0F}" dt="2022-10-09T21:27:51.957" v="6079" actId="21"/>
          <ac:spMkLst>
            <pc:docMk/>
            <pc:sldMk cId="2654378078" sldId="307"/>
            <ac:spMk id="3" creationId="{F002371B-47A9-A1CE-90DD-B2C1701B0874}"/>
          </ac:spMkLst>
        </pc:spChg>
      </pc:sldChg>
      <pc:sldChg chg="add del">
        <pc:chgData name="Neel Maniar" userId="a5793dbd916b5c45" providerId="LiveId" clId="{8D44C445-79F5-45D2-9C03-DCDEB38AFD0F}" dt="2022-10-09T21:27:58.534" v="6082" actId="2696"/>
        <pc:sldMkLst>
          <pc:docMk/>
          <pc:sldMk cId="688643002" sldId="308"/>
        </pc:sldMkLst>
      </pc:sldChg>
      <pc:sldChg chg="add">
        <pc:chgData name="Neel Maniar" userId="a5793dbd916b5c45" providerId="LiveId" clId="{8D44C445-79F5-45D2-9C03-DCDEB38AFD0F}" dt="2022-10-09T22:39:00.421" v="6098"/>
        <pc:sldMkLst>
          <pc:docMk/>
          <pc:sldMk cId="4285000433" sldId="308"/>
        </pc:sldMkLst>
      </pc:sldChg>
      <pc:sldChg chg="add">
        <pc:chgData name="Neel Maniar" userId="a5793dbd916b5c45" providerId="LiveId" clId="{8D44C445-79F5-45D2-9C03-DCDEB38AFD0F}" dt="2022-10-09T22:39:00.421" v="6098"/>
        <pc:sldMkLst>
          <pc:docMk/>
          <pc:sldMk cId="49905370" sldId="309"/>
        </pc:sldMkLst>
      </pc:sldChg>
      <pc:sldChg chg="add">
        <pc:chgData name="Neel Maniar" userId="a5793dbd916b5c45" providerId="LiveId" clId="{8D44C445-79F5-45D2-9C03-DCDEB38AFD0F}" dt="2022-10-09T22:39:00.421" v="6098"/>
        <pc:sldMkLst>
          <pc:docMk/>
          <pc:sldMk cId="1335166208" sldId="310"/>
        </pc:sldMkLst>
      </pc:sldChg>
      <pc:sldChg chg="modSp new del mod">
        <pc:chgData name="Neel Maniar" userId="a5793dbd916b5c45" providerId="LiveId" clId="{8D44C445-79F5-45D2-9C03-DCDEB38AFD0F}" dt="2022-10-09T23:52:07.171" v="6246" actId="47"/>
        <pc:sldMkLst>
          <pc:docMk/>
          <pc:sldMk cId="3309732550" sldId="311"/>
        </pc:sldMkLst>
        <pc:spChg chg="mod">
          <ac:chgData name="Neel Maniar" userId="a5793dbd916b5c45" providerId="LiveId" clId="{8D44C445-79F5-45D2-9C03-DCDEB38AFD0F}" dt="2022-10-09T23:51:57.302" v="6223" actId="20577"/>
          <ac:spMkLst>
            <pc:docMk/>
            <pc:sldMk cId="3309732550" sldId="311"/>
            <ac:spMk id="2" creationId="{BD1C386B-78F2-EDDF-49CC-028CD3C61743}"/>
          </ac:spMkLst>
        </pc:spChg>
        <pc:spChg chg="mod">
          <ac:chgData name="Neel Maniar" userId="a5793dbd916b5c45" providerId="LiveId" clId="{8D44C445-79F5-45D2-9C03-DCDEB38AFD0F}" dt="2022-10-09T23:52:02.700" v="6245" actId="20577"/>
          <ac:spMkLst>
            <pc:docMk/>
            <pc:sldMk cId="3309732550" sldId="311"/>
            <ac:spMk id="3" creationId="{76F9404D-6697-BD08-2DF0-7769607054F1}"/>
          </ac:spMkLst>
        </pc:spChg>
      </pc:sldChg>
    </pc:docChg>
  </pc:docChgLst>
  <pc:docChgLst>
    <pc:chgData name="Neel Maniar" userId="a5793dbd916b5c45" providerId="LiveId" clId="{FEEA9EBC-7ABA-4C42-9022-98838E7654A6}"/>
    <pc:docChg chg="undo custSel addSld delSld modSld sldOrd">
      <pc:chgData name="Neel Maniar" userId="a5793dbd916b5c45" providerId="LiveId" clId="{FEEA9EBC-7ABA-4C42-9022-98838E7654A6}" dt="2022-09-09T15:19:03.441" v="22322" actId="14100"/>
      <pc:docMkLst>
        <pc:docMk/>
      </pc:docMkLst>
      <pc:sldChg chg="modSp mod modNotesTx">
        <pc:chgData name="Neel Maniar" userId="a5793dbd916b5c45" providerId="LiveId" clId="{FEEA9EBC-7ABA-4C42-9022-98838E7654A6}" dt="2022-09-09T07:19:26.433" v="583" actId="20577"/>
        <pc:sldMkLst>
          <pc:docMk/>
          <pc:sldMk cId="3462302622" sldId="256"/>
        </pc:sldMkLst>
        <pc:spChg chg="mod">
          <ac:chgData name="Neel Maniar" userId="a5793dbd916b5c45" providerId="LiveId" clId="{FEEA9EBC-7ABA-4C42-9022-98838E7654A6}" dt="2022-09-09T07:18:41.764" v="333" actId="20577"/>
          <ac:spMkLst>
            <pc:docMk/>
            <pc:sldMk cId="3462302622" sldId="256"/>
            <ac:spMk id="3" creationId="{AF86EDE0-A2C0-B798-BEEC-A6C9F7826658}"/>
          </ac:spMkLst>
        </pc:spChg>
      </pc:sldChg>
      <pc:sldChg chg="addSp modSp mod modNotesTx">
        <pc:chgData name="Neel Maniar" userId="a5793dbd916b5c45" providerId="LiveId" clId="{FEEA9EBC-7ABA-4C42-9022-98838E7654A6}" dt="2022-09-09T14:59:23.737" v="22037" actId="20577"/>
        <pc:sldMkLst>
          <pc:docMk/>
          <pc:sldMk cId="2968592134" sldId="257"/>
        </pc:sldMkLst>
        <pc:spChg chg="mod">
          <ac:chgData name="Neel Maniar" userId="a5793dbd916b5c45" providerId="LiveId" clId="{FEEA9EBC-7ABA-4C42-9022-98838E7654A6}" dt="2022-09-09T07:14:24.130" v="157" actId="20577"/>
          <ac:spMkLst>
            <pc:docMk/>
            <pc:sldMk cId="2968592134" sldId="257"/>
            <ac:spMk id="2" creationId="{E13FA226-8EAC-11CA-74E3-6C4C129DCF2A}"/>
          </ac:spMkLst>
        </pc:spChg>
        <pc:spChg chg="mod">
          <ac:chgData name="Neel Maniar" userId="a5793dbd916b5c45" providerId="LiveId" clId="{FEEA9EBC-7ABA-4C42-9022-98838E7654A6}" dt="2022-09-09T07:36:43.034" v="2849" actId="313"/>
          <ac:spMkLst>
            <pc:docMk/>
            <pc:sldMk cId="2968592134" sldId="257"/>
            <ac:spMk id="3" creationId="{940C87DE-8138-CBCA-2D08-1BA6E253CEE9}"/>
          </ac:spMkLst>
        </pc:spChg>
        <pc:spChg chg="add mod">
          <ac:chgData name="Neel Maniar" userId="a5793dbd916b5c45" providerId="LiveId" clId="{FEEA9EBC-7ABA-4C42-9022-98838E7654A6}" dt="2022-09-09T07:16:38.061" v="181" actId="208"/>
          <ac:spMkLst>
            <pc:docMk/>
            <pc:sldMk cId="2968592134" sldId="257"/>
            <ac:spMk id="4" creationId="{74D5BC67-7FCC-EB70-AC8C-15AD1F9CB9D7}"/>
          </ac:spMkLst>
        </pc:spChg>
        <pc:picChg chg="add mod">
          <ac:chgData name="Neel Maniar" userId="a5793dbd916b5c45" providerId="LiveId" clId="{FEEA9EBC-7ABA-4C42-9022-98838E7654A6}" dt="2022-09-09T07:35:17.587" v="2824" actId="1076"/>
          <ac:picMkLst>
            <pc:docMk/>
            <pc:sldMk cId="2968592134" sldId="257"/>
            <ac:picMk id="1026" creationId="{12B12783-3848-3C9A-9EF2-186CA791BC46}"/>
          </ac:picMkLst>
        </pc:picChg>
        <pc:picChg chg="add mod">
          <ac:chgData name="Neel Maniar" userId="a5793dbd916b5c45" providerId="LiveId" clId="{FEEA9EBC-7ABA-4C42-9022-98838E7654A6}" dt="2022-09-09T07:35:16.286" v="2823" actId="1076"/>
          <ac:picMkLst>
            <pc:docMk/>
            <pc:sldMk cId="2968592134" sldId="257"/>
            <ac:picMk id="1028" creationId="{E2309A0E-7075-F352-53BC-C907C904E69C}"/>
          </ac:picMkLst>
        </pc:picChg>
      </pc:sldChg>
      <pc:sldChg chg="addSp delSp modSp new mod modNotesTx">
        <pc:chgData name="Neel Maniar" userId="a5793dbd916b5c45" providerId="LiveId" clId="{FEEA9EBC-7ABA-4C42-9022-98838E7654A6}" dt="2022-09-09T15:00:36.520" v="22041" actId="1076"/>
        <pc:sldMkLst>
          <pc:docMk/>
          <pc:sldMk cId="2509527074" sldId="258"/>
        </pc:sldMkLst>
        <pc:spChg chg="mod">
          <ac:chgData name="Neel Maniar" userId="a5793dbd916b5c45" providerId="LiveId" clId="{FEEA9EBC-7ABA-4C42-9022-98838E7654A6}" dt="2022-09-09T07:19:43.979" v="617" actId="20577"/>
          <ac:spMkLst>
            <pc:docMk/>
            <pc:sldMk cId="2509527074" sldId="258"/>
            <ac:spMk id="2" creationId="{3F3E9831-D31B-76B1-725C-FDCFF9CC6BDA}"/>
          </ac:spMkLst>
        </pc:spChg>
        <pc:spChg chg="mod">
          <ac:chgData name="Neel Maniar" userId="a5793dbd916b5c45" providerId="LiveId" clId="{FEEA9EBC-7ABA-4C42-9022-98838E7654A6}" dt="2022-09-09T07:36:59.382" v="2851"/>
          <ac:spMkLst>
            <pc:docMk/>
            <pc:sldMk cId="2509527074" sldId="258"/>
            <ac:spMk id="3" creationId="{4A3A8BD4-00E2-4DCC-15AD-DD62CE6BC969}"/>
          </ac:spMkLst>
        </pc:spChg>
        <pc:picChg chg="add del mod">
          <ac:chgData name="Neel Maniar" userId="a5793dbd916b5c45" providerId="LiveId" clId="{FEEA9EBC-7ABA-4C42-9022-98838E7654A6}" dt="2022-09-09T07:20:04.826" v="621" actId="21"/>
          <ac:picMkLst>
            <pc:docMk/>
            <pc:sldMk cId="2509527074" sldId="258"/>
            <ac:picMk id="4" creationId="{C9923169-8DCF-6E70-4988-E9CB4FDBDA19}"/>
          </ac:picMkLst>
        </pc:picChg>
        <pc:picChg chg="add del mod">
          <ac:chgData name="Neel Maniar" userId="a5793dbd916b5c45" providerId="LiveId" clId="{FEEA9EBC-7ABA-4C42-9022-98838E7654A6}" dt="2022-09-09T07:20:10.852" v="626" actId="478"/>
          <ac:picMkLst>
            <pc:docMk/>
            <pc:sldMk cId="2509527074" sldId="258"/>
            <ac:picMk id="5" creationId="{80AA4D78-53DA-E7CA-4C26-DAF135125819}"/>
          </ac:picMkLst>
        </pc:picChg>
        <pc:picChg chg="add del mod">
          <ac:chgData name="Neel Maniar" userId="a5793dbd916b5c45" providerId="LiveId" clId="{FEEA9EBC-7ABA-4C42-9022-98838E7654A6}" dt="2022-09-09T07:20:09.683" v="625" actId="478"/>
          <ac:picMkLst>
            <pc:docMk/>
            <pc:sldMk cId="2509527074" sldId="258"/>
            <ac:picMk id="6" creationId="{C1E099F4-0E76-41EA-10C5-A518636C2039}"/>
          </ac:picMkLst>
        </pc:picChg>
        <pc:picChg chg="add mod">
          <ac:chgData name="Neel Maniar" userId="a5793dbd916b5c45" providerId="LiveId" clId="{FEEA9EBC-7ABA-4C42-9022-98838E7654A6}" dt="2022-09-09T07:34:02.461" v="2797" actId="1076"/>
          <ac:picMkLst>
            <pc:docMk/>
            <pc:sldMk cId="2509527074" sldId="258"/>
            <ac:picMk id="7" creationId="{FDD55D70-C6C3-BD66-E9D2-862A9C891728}"/>
          </ac:picMkLst>
        </pc:picChg>
        <pc:picChg chg="add mod">
          <ac:chgData name="Neel Maniar" userId="a5793dbd916b5c45" providerId="LiveId" clId="{FEEA9EBC-7ABA-4C42-9022-98838E7654A6}" dt="2022-09-09T15:00:36.520" v="22041" actId="1076"/>
          <ac:picMkLst>
            <pc:docMk/>
            <pc:sldMk cId="2509527074" sldId="258"/>
            <ac:picMk id="9" creationId="{C46E8696-6623-6741-B64C-FCAE07A215FB}"/>
          </ac:picMkLst>
        </pc:picChg>
        <pc:picChg chg="add del mod">
          <ac:chgData name="Neel Maniar" userId="a5793dbd916b5c45" providerId="LiveId" clId="{FEEA9EBC-7ABA-4C42-9022-98838E7654A6}" dt="2022-09-09T15:00:32.338" v="22038" actId="478"/>
          <ac:picMkLst>
            <pc:docMk/>
            <pc:sldMk cId="2509527074" sldId="258"/>
            <ac:picMk id="2050" creationId="{54C443B9-D394-8EC2-6995-5B5F4A9A1022}"/>
          </ac:picMkLst>
        </pc:picChg>
      </pc:sldChg>
      <pc:sldChg chg="addSp modSp new mod ord modAnim modNotesTx">
        <pc:chgData name="Neel Maniar" userId="a5793dbd916b5c45" providerId="LiveId" clId="{FEEA9EBC-7ABA-4C42-9022-98838E7654A6}" dt="2022-09-09T08:20:06.932" v="4641" actId="20577"/>
        <pc:sldMkLst>
          <pc:docMk/>
          <pc:sldMk cId="1102063454" sldId="259"/>
        </pc:sldMkLst>
        <pc:spChg chg="mod">
          <ac:chgData name="Neel Maniar" userId="a5793dbd916b5c45" providerId="LiveId" clId="{FEEA9EBC-7ABA-4C42-9022-98838E7654A6}" dt="2022-09-09T07:59:30.477" v="3730" actId="20577"/>
          <ac:spMkLst>
            <pc:docMk/>
            <pc:sldMk cId="1102063454" sldId="259"/>
            <ac:spMk id="2" creationId="{A4A35996-C982-7E4B-35D4-60F5891CE18D}"/>
          </ac:spMkLst>
        </pc:spChg>
        <pc:spChg chg="mod">
          <ac:chgData name="Neel Maniar" userId="a5793dbd916b5c45" providerId="LiveId" clId="{FEEA9EBC-7ABA-4C42-9022-98838E7654A6}" dt="2022-09-09T08:02:05.319" v="3915" actId="20577"/>
          <ac:spMkLst>
            <pc:docMk/>
            <pc:sldMk cId="1102063454" sldId="259"/>
            <ac:spMk id="3" creationId="{747D043A-3383-9C36-DA6D-8821ED94BBDD}"/>
          </ac:spMkLst>
        </pc:spChg>
        <pc:picChg chg="add mod">
          <ac:chgData name="Neel Maniar" userId="a5793dbd916b5c45" providerId="LiveId" clId="{FEEA9EBC-7ABA-4C42-9022-98838E7654A6}" dt="2022-09-09T08:02:10.439" v="3916" actId="1076"/>
          <ac:picMkLst>
            <pc:docMk/>
            <pc:sldMk cId="1102063454" sldId="259"/>
            <ac:picMk id="5" creationId="{2495D966-DB9A-B706-03DE-33B0BC15AAE1}"/>
          </ac:picMkLst>
        </pc:picChg>
      </pc:sldChg>
      <pc:sldChg chg="modSp new mod modNotesTx">
        <pc:chgData name="Neel Maniar" userId="a5793dbd916b5c45" providerId="LiveId" clId="{FEEA9EBC-7ABA-4C42-9022-98838E7654A6}" dt="2022-09-09T08:03:38.824" v="4116" actId="20577"/>
        <pc:sldMkLst>
          <pc:docMk/>
          <pc:sldMk cId="2374209830" sldId="260"/>
        </pc:sldMkLst>
        <pc:spChg chg="mod">
          <ac:chgData name="Neel Maniar" userId="a5793dbd916b5c45" providerId="LiveId" clId="{FEEA9EBC-7ABA-4C42-9022-98838E7654A6}" dt="2022-09-09T07:53:27.964" v="3319" actId="20577"/>
          <ac:spMkLst>
            <pc:docMk/>
            <pc:sldMk cId="2374209830" sldId="260"/>
            <ac:spMk id="2" creationId="{D82A953B-1412-84A8-33A4-8F8328162A83}"/>
          </ac:spMkLst>
        </pc:spChg>
        <pc:spChg chg="mod">
          <ac:chgData name="Neel Maniar" userId="a5793dbd916b5c45" providerId="LiveId" clId="{FEEA9EBC-7ABA-4C42-9022-98838E7654A6}" dt="2022-09-09T07:57:54.210" v="3691" actId="20577"/>
          <ac:spMkLst>
            <pc:docMk/>
            <pc:sldMk cId="2374209830" sldId="260"/>
            <ac:spMk id="3" creationId="{E26129F5-2328-DF62-BCBF-AA4DDABF475F}"/>
          </ac:spMkLst>
        </pc:spChg>
      </pc:sldChg>
      <pc:sldChg chg="new del">
        <pc:chgData name="Neel Maniar" userId="a5793dbd916b5c45" providerId="LiveId" clId="{FEEA9EBC-7ABA-4C42-9022-98838E7654A6}" dt="2022-09-09T07:58:09.350" v="3693" actId="47"/>
        <pc:sldMkLst>
          <pc:docMk/>
          <pc:sldMk cId="799979096" sldId="261"/>
        </pc:sldMkLst>
      </pc:sldChg>
      <pc:sldChg chg="modSp add mod ord modNotesTx">
        <pc:chgData name="Neel Maniar" userId="a5793dbd916b5c45" providerId="LiveId" clId="{FEEA9EBC-7ABA-4C42-9022-98838E7654A6}" dt="2022-09-09T08:02:57.582" v="3917" actId="20577"/>
        <pc:sldMkLst>
          <pc:docMk/>
          <pc:sldMk cId="2225970730" sldId="261"/>
        </pc:sldMkLst>
        <pc:spChg chg="mod">
          <ac:chgData name="Neel Maniar" userId="a5793dbd916b5c45" providerId="LiveId" clId="{FEEA9EBC-7ABA-4C42-9022-98838E7654A6}" dt="2022-09-09T07:58:24.644" v="3707" actId="20577"/>
          <ac:spMkLst>
            <pc:docMk/>
            <pc:sldMk cId="2225970730" sldId="261"/>
            <ac:spMk id="2" creationId="{6853426F-F90D-FDCF-9100-043676FC8A11}"/>
          </ac:spMkLst>
        </pc:spChg>
        <pc:spChg chg="mod">
          <ac:chgData name="Neel Maniar" userId="a5793dbd916b5c45" providerId="LiveId" clId="{FEEA9EBC-7ABA-4C42-9022-98838E7654A6}" dt="2022-09-09T07:58:27.578" v="3708" actId="20577"/>
          <ac:spMkLst>
            <pc:docMk/>
            <pc:sldMk cId="2225970730" sldId="261"/>
            <ac:spMk id="3" creationId="{AF86EDE0-A2C0-B798-BEEC-A6C9F7826658}"/>
          </ac:spMkLst>
        </pc:spChg>
      </pc:sldChg>
      <pc:sldChg chg="modSp add mod ord modNotesTx">
        <pc:chgData name="Neel Maniar" userId="a5793dbd916b5c45" providerId="LiveId" clId="{FEEA9EBC-7ABA-4C42-9022-98838E7654A6}" dt="2022-09-09T10:04:08.973" v="10434" actId="20577"/>
        <pc:sldMkLst>
          <pc:docMk/>
          <pc:sldMk cId="1417899600" sldId="262"/>
        </pc:sldMkLst>
        <pc:spChg chg="mod">
          <ac:chgData name="Neel Maniar" userId="a5793dbd916b5c45" providerId="LiveId" clId="{FEEA9EBC-7ABA-4C42-9022-98838E7654A6}" dt="2022-09-09T07:59:41.517" v="3749" actId="20577"/>
          <ac:spMkLst>
            <pc:docMk/>
            <pc:sldMk cId="1417899600" sldId="262"/>
            <ac:spMk id="2" creationId="{A4A35996-C982-7E4B-35D4-60F5891CE18D}"/>
          </ac:spMkLst>
        </pc:spChg>
        <pc:spChg chg="mod">
          <ac:chgData name="Neel Maniar" userId="a5793dbd916b5c45" providerId="LiveId" clId="{FEEA9EBC-7ABA-4C42-9022-98838E7654A6}" dt="2022-09-09T10:04:08.973" v="10434" actId="20577"/>
          <ac:spMkLst>
            <pc:docMk/>
            <pc:sldMk cId="1417899600" sldId="262"/>
            <ac:spMk id="3" creationId="{747D043A-3383-9C36-DA6D-8821ED94BBDD}"/>
          </ac:spMkLst>
        </pc:spChg>
      </pc:sldChg>
      <pc:sldChg chg="addSp delSp modSp new mod ord modNotesTx">
        <pc:chgData name="Neel Maniar" userId="a5793dbd916b5c45" providerId="LiveId" clId="{FEEA9EBC-7ABA-4C42-9022-98838E7654A6}" dt="2022-09-09T10:05:43.871" v="10580" actId="20577"/>
        <pc:sldMkLst>
          <pc:docMk/>
          <pc:sldMk cId="517040142" sldId="263"/>
        </pc:sldMkLst>
        <pc:spChg chg="mod">
          <ac:chgData name="Neel Maniar" userId="a5793dbd916b5c45" providerId="LiveId" clId="{FEEA9EBC-7ABA-4C42-9022-98838E7654A6}" dt="2022-09-09T10:05:18.385" v="10466" actId="20577"/>
          <ac:spMkLst>
            <pc:docMk/>
            <pc:sldMk cId="517040142" sldId="263"/>
            <ac:spMk id="2" creationId="{488AF594-BDF4-5447-E711-29BF9761E9A7}"/>
          </ac:spMkLst>
        </pc:spChg>
        <pc:spChg chg="mod">
          <ac:chgData name="Neel Maniar" userId="a5793dbd916b5c45" providerId="LiveId" clId="{FEEA9EBC-7ABA-4C42-9022-98838E7654A6}" dt="2022-09-09T09:17:35.156" v="7235" actId="20577"/>
          <ac:spMkLst>
            <pc:docMk/>
            <pc:sldMk cId="517040142" sldId="263"/>
            <ac:spMk id="3" creationId="{F687582C-198A-8FE6-87B0-213DD9EF6EC4}"/>
          </ac:spMkLst>
        </pc:spChg>
        <pc:spChg chg="add mod">
          <ac:chgData name="Neel Maniar" userId="a5793dbd916b5c45" providerId="LiveId" clId="{FEEA9EBC-7ABA-4C42-9022-98838E7654A6}" dt="2022-09-09T08:26:41.753" v="4970" actId="1076"/>
          <ac:spMkLst>
            <pc:docMk/>
            <pc:sldMk cId="517040142" sldId="263"/>
            <ac:spMk id="10" creationId="{0B944BDC-EBC7-501F-9A77-3899635B9561}"/>
          </ac:spMkLst>
        </pc:spChg>
        <pc:spChg chg="add mod">
          <ac:chgData name="Neel Maniar" userId="a5793dbd916b5c45" providerId="LiveId" clId="{FEEA9EBC-7ABA-4C42-9022-98838E7654A6}" dt="2022-09-09T08:27:44.966" v="4981" actId="207"/>
          <ac:spMkLst>
            <pc:docMk/>
            <pc:sldMk cId="517040142" sldId="263"/>
            <ac:spMk id="11" creationId="{FFEB694D-8EBB-84C6-2665-705BA33B6EA5}"/>
          </ac:spMkLst>
        </pc:spChg>
        <pc:picChg chg="add del mod">
          <ac:chgData name="Neel Maniar" userId="a5793dbd916b5c45" providerId="LiveId" clId="{FEEA9EBC-7ABA-4C42-9022-98838E7654A6}" dt="2022-09-09T08:24:53.412" v="4956" actId="21"/>
          <ac:picMkLst>
            <pc:docMk/>
            <pc:sldMk cId="517040142" sldId="263"/>
            <ac:picMk id="5" creationId="{BBCC55DF-E027-2249-743C-BB6160D0B475}"/>
          </ac:picMkLst>
        </pc:picChg>
        <pc:picChg chg="add mod">
          <ac:chgData name="Neel Maniar" userId="a5793dbd916b5c45" providerId="LiveId" clId="{FEEA9EBC-7ABA-4C42-9022-98838E7654A6}" dt="2022-09-09T08:25:15.731" v="4960" actId="1076"/>
          <ac:picMkLst>
            <pc:docMk/>
            <pc:sldMk cId="517040142" sldId="263"/>
            <ac:picMk id="7" creationId="{62369505-72B5-D606-B021-32596AA7E432}"/>
          </ac:picMkLst>
        </pc:picChg>
        <pc:cxnChg chg="add del mod">
          <ac:chgData name="Neel Maniar" userId="a5793dbd916b5c45" providerId="LiveId" clId="{FEEA9EBC-7ABA-4C42-9022-98838E7654A6}" dt="2022-09-09T08:26:24.631" v="4968" actId="478"/>
          <ac:cxnSpMkLst>
            <pc:docMk/>
            <pc:sldMk cId="517040142" sldId="263"/>
            <ac:cxnSpMk id="9" creationId="{82280572-79F5-E25F-4E69-578B4F147313}"/>
          </ac:cxnSpMkLst>
        </pc:cxnChg>
      </pc:sldChg>
      <pc:sldChg chg="modSp new mod ord modNotesTx">
        <pc:chgData name="Neel Maniar" userId="a5793dbd916b5c45" providerId="LiveId" clId="{FEEA9EBC-7ABA-4C42-9022-98838E7654A6}" dt="2022-09-09T10:08:49.592" v="11038" actId="20577"/>
        <pc:sldMkLst>
          <pc:docMk/>
          <pc:sldMk cId="1483907005" sldId="264"/>
        </pc:sldMkLst>
        <pc:spChg chg="mod">
          <ac:chgData name="Neel Maniar" userId="a5793dbd916b5c45" providerId="LiveId" clId="{FEEA9EBC-7ABA-4C42-9022-98838E7654A6}" dt="2022-09-09T08:36:14.534" v="5092" actId="20577"/>
          <ac:spMkLst>
            <pc:docMk/>
            <pc:sldMk cId="1483907005" sldId="264"/>
            <ac:spMk id="2" creationId="{975CD3C5-F583-9F46-4A44-784E8BC45B8B}"/>
          </ac:spMkLst>
        </pc:spChg>
        <pc:spChg chg="mod">
          <ac:chgData name="Neel Maniar" userId="a5793dbd916b5c45" providerId="LiveId" clId="{FEEA9EBC-7ABA-4C42-9022-98838E7654A6}" dt="2022-09-09T09:01:18.723" v="6064" actId="20577"/>
          <ac:spMkLst>
            <pc:docMk/>
            <pc:sldMk cId="1483907005" sldId="264"/>
            <ac:spMk id="3" creationId="{14109291-CA63-C097-E88C-156AD0A08257}"/>
          </ac:spMkLst>
        </pc:spChg>
      </pc:sldChg>
      <pc:sldChg chg="addSp delSp modSp new mod modNotesTx">
        <pc:chgData name="Neel Maniar" userId="a5793dbd916b5c45" providerId="LiveId" clId="{FEEA9EBC-7ABA-4C42-9022-98838E7654A6}" dt="2022-09-09T14:58:10.204" v="21943" actId="20577"/>
        <pc:sldMkLst>
          <pc:docMk/>
          <pc:sldMk cId="4203349997" sldId="265"/>
        </pc:sldMkLst>
        <pc:spChg chg="mod">
          <ac:chgData name="Neel Maniar" userId="a5793dbd916b5c45" providerId="LiveId" clId="{FEEA9EBC-7ABA-4C42-9022-98838E7654A6}" dt="2022-09-09T09:04:38.035" v="6096" actId="20577"/>
          <ac:spMkLst>
            <pc:docMk/>
            <pc:sldMk cId="4203349997" sldId="265"/>
            <ac:spMk id="2" creationId="{7FAA0B86-50C6-4715-95A6-49ADF4FA950B}"/>
          </ac:spMkLst>
        </pc:spChg>
        <pc:spChg chg="mod">
          <ac:chgData name="Neel Maniar" userId="a5793dbd916b5c45" providerId="LiveId" clId="{FEEA9EBC-7ABA-4C42-9022-98838E7654A6}" dt="2022-09-09T14:58:10.204" v="21943" actId="20577"/>
          <ac:spMkLst>
            <pc:docMk/>
            <pc:sldMk cId="4203349997" sldId="265"/>
            <ac:spMk id="3" creationId="{07A6EA57-AD2B-664C-B35A-E0299D59330C}"/>
          </ac:spMkLst>
        </pc:spChg>
        <pc:spChg chg="add del mod">
          <ac:chgData name="Neel Maniar" userId="a5793dbd916b5c45" providerId="LiveId" clId="{FEEA9EBC-7ABA-4C42-9022-98838E7654A6}" dt="2022-09-09T09:06:28.801" v="6106"/>
          <ac:spMkLst>
            <pc:docMk/>
            <pc:sldMk cId="4203349997" sldId="265"/>
            <ac:spMk id="6" creationId="{AED6945B-7CDA-018D-E24A-9CC4D0A5C1DA}"/>
          </ac:spMkLst>
        </pc:spChg>
        <pc:spChg chg="add mod">
          <ac:chgData name="Neel Maniar" userId="a5793dbd916b5c45" providerId="LiveId" clId="{FEEA9EBC-7ABA-4C42-9022-98838E7654A6}" dt="2022-09-09T09:08:27.429" v="6176" actId="164"/>
          <ac:spMkLst>
            <pc:docMk/>
            <pc:sldMk cId="4203349997" sldId="265"/>
            <ac:spMk id="7" creationId="{7F18F594-5D05-78CE-A8C3-FC25585311F5}"/>
          </ac:spMkLst>
        </pc:spChg>
        <pc:grpChg chg="add mod">
          <ac:chgData name="Neel Maniar" userId="a5793dbd916b5c45" providerId="LiveId" clId="{FEEA9EBC-7ABA-4C42-9022-98838E7654A6}" dt="2022-09-09T14:57:53.763" v="21931" actId="1076"/>
          <ac:grpSpMkLst>
            <pc:docMk/>
            <pc:sldMk cId="4203349997" sldId="265"/>
            <ac:grpSpMk id="8" creationId="{C0A2B99E-0BC7-4F76-C623-40CD8B02182F}"/>
          </ac:grpSpMkLst>
        </pc:grpChg>
        <pc:picChg chg="add mod">
          <ac:chgData name="Neel Maniar" userId="a5793dbd916b5c45" providerId="LiveId" clId="{FEEA9EBC-7ABA-4C42-9022-98838E7654A6}" dt="2022-09-09T09:08:27.429" v="6176" actId="164"/>
          <ac:picMkLst>
            <pc:docMk/>
            <pc:sldMk cId="4203349997" sldId="265"/>
            <ac:picMk id="5" creationId="{1FA406E9-0C79-59ED-CD60-2FB24D43938E}"/>
          </ac:picMkLst>
        </pc:picChg>
      </pc:sldChg>
      <pc:sldChg chg="modSp new mod">
        <pc:chgData name="Neel Maniar" userId="a5793dbd916b5c45" providerId="LiveId" clId="{FEEA9EBC-7ABA-4C42-9022-98838E7654A6}" dt="2022-09-09T09:07:38.106" v="6149" actId="20577"/>
        <pc:sldMkLst>
          <pc:docMk/>
          <pc:sldMk cId="3659001397" sldId="266"/>
        </pc:sldMkLst>
        <pc:spChg chg="mod">
          <ac:chgData name="Neel Maniar" userId="a5793dbd916b5c45" providerId="LiveId" clId="{FEEA9EBC-7ABA-4C42-9022-98838E7654A6}" dt="2022-09-09T09:06:36.058" v="6128" actId="20577"/>
          <ac:spMkLst>
            <pc:docMk/>
            <pc:sldMk cId="3659001397" sldId="266"/>
            <ac:spMk id="2" creationId="{BB8D2EE8-B541-B08F-B7E6-7A8BFE68EF8B}"/>
          </ac:spMkLst>
        </pc:spChg>
        <pc:spChg chg="mod">
          <ac:chgData name="Neel Maniar" userId="a5793dbd916b5c45" providerId="LiveId" clId="{FEEA9EBC-7ABA-4C42-9022-98838E7654A6}" dt="2022-09-09T09:07:38.106" v="6149" actId="20577"/>
          <ac:spMkLst>
            <pc:docMk/>
            <pc:sldMk cId="3659001397" sldId="266"/>
            <ac:spMk id="3" creationId="{793CA8F3-7275-F710-0880-39674D624405}"/>
          </ac:spMkLst>
        </pc:spChg>
      </pc:sldChg>
      <pc:sldChg chg="addSp modSp new mod modAnim modNotesTx">
        <pc:chgData name="Neel Maniar" userId="a5793dbd916b5c45" providerId="LiveId" clId="{FEEA9EBC-7ABA-4C42-9022-98838E7654A6}" dt="2022-09-09T15:13:48.436" v="22307" actId="1076"/>
        <pc:sldMkLst>
          <pc:docMk/>
          <pc:sldMk cId="4145273140" sldId="267"/>
        </pc:sldMkLst>
        <pc:spChg chg="mod">
          <ac:chgData name="Neel Maniar" userId="a5793dbd916b5c45" providerId="LiveId" clId="{FEEA9EBC-7ABA-4C42-9022-98838E7654A6}" dt="2022-09-09T09:42:28.030" v="9256" actId="20577"/>
          <ac:spMkLst>
            <pc:docMk/>
            <pc:sldMk cId="4145273140" sldId="267"/>
            <ac:spMk id="2" creationId="{CCA7395A-37D8-9A24-4C5F-6A7DFC12DE20}"/>
          </ac:spMkLst>
        </pc:spChg>
        <pc:spChg chg="mod">
          <ac:chgData name="Neel Maniar" userId="a5793dbd916b5c45" providerId="LiveId" clId="{FEEA9EBC-7ABA-4C42-9022-98838E7654A6}" dt="2022-09-09T15:13:36.786" v="22304" actId="20577"/>
          <ac:spMkLst>
            <pc:docMk/>
            <pc:sldMk cId="4145273140" sldId="267"/>
            <ac:spMk id="3" creationId="{37B023C4-2664-415B-1C62-A74EE25ABBA9}"/>
          </ac:spMkLst>
        </pc:spChg>
        <pc:picChg chg="add mod">
          <ac:chgData name="Neel Maniar" userId="a5793dbd916b5c45" providerId="LiveId" clId="{FEEA9EBC-7ABA-4C42-9022-98838E7654A6}" dt="2022-09-09T15:13:48.436" v="22307" actId="1076"/>
          <ac:picMkLst>
            <pc:docMk/>
            <pc:sldMk cId="4145273140" sldId="267"/>
            <ac:picMk id="4" creationId="{ED0AD77A-FBA8-3E4C-3986-69D5EDC8E997}"/>
          </ac:picMkLst>
        </pc:picChg>
      </pc:sldChg>
      <pc:sldChg chg="addSp delSp modSp new mod modNotesTx">
        <pc:chgData name="Neel Maniar" userId="a5793dbd916b5c45" providerId="LiveId" clId="{FEEA9EBC-7ABA-4C42-9022-98838E7654A6}" dt="2022-09-09T11:16:09.299" v="11931" actId="20577"/>
        <pc:sldMkLst>
          <pc:docMk/>
          <pc:sldMk cId="1113298941" sldId="268"/>
        </pc:sldMkLst>
        <pc:spChg chg="mod">
          <ac:chgData name="Neel Maniar" userId="a5793dbd916b5c45" providerId="LiveId" clId="{FEEA9EBC-7ABA-4C42-9022-98838E7654A6}" dt="2022-09-09T09:42:43.198" v="9282" actId="20577"/>
          <ac:spMkLst>
            <pc:docMk/>
            <pc:sldMk cId="1113298941" sldId="268"/>
            <ac:spMk id="2" creationId="{C662E7CA-A631-F72C-062B-BBE107054C07}"/>
          </ac:spMkLst>
        </pc:spChg>
        <pc:spChg chg="mod">
          <ac:chgData name="Neel Maniar" userId="a5793dbd916b5c45" providerId="LiveId" clId="{FEEA9EBC-7ABA-4C42-9022-98838E7654A6}" dt="2022-09-09T11:16:09.299" v="11931" actId="20577"/>
          <ac:spMkLst>
            <pc:docMk/>
            <pc:sldMk cId="1113298941" sldId="268"/>
            <ac:spMk id="3" creationId="{210307EC-E2C9-EA2B-73B7-81216B98E8F0}"/>
          </ac:spMkLst>
        </pc:spChg>
        <pc:spChg chg="add mod">
          <ac:chgData name="Neel Maniar" userId="a5793dbd916b5c45" providerId="LiveId" clId="{FEEA9EBC-7ABA-4C42-9022-98838E7654A6}" dt="2022-09-09T10:32:06.086" v="11432" actId="20577"/>
          <ac:spMkLst>
            <pc:docMk/>
            <pc:sldMk cId="1113298941" sldId="268"/>
            <ac:spMk id="6" creationId="{C2B0FDE4-FF1D-96D1-D9CE-C192B662AF6B}"/>
          </ac:spMkLst>
        </pc:spChg>
        <pc:spChg chg="add mod">
          <ac:chgData name="Neel Maniar" userId="a5793dbd916b5c45" providerId="LiveId" clId="{FEEA9EBC-7ABA-4C42-9022-98838E7654A6}" dt="2022-09-09T10:32:00.714" v="11431"/>
          <ac:spMkLst>
            <pc:docMk/>
            <pc:sldMk cId="1113298941" sldId="268"/>
            <ac:spMk id="8" creationId="{6F29F2E7-864F-0420-581F-5FEC45D7800B}"/>
          </ac:spMkLst>
        </pc:spChg>
        <pc:picChg chg="add del mod">
          <ac:chgData name="Neel Maniar" userId="a5793dbd916b5c45" providerId="LiveId" clId="{FEEA9EBC-7ABA-4C42-9022-98838E7654A6}" dt="2022-09-09T09:54:23.844" v="9775" actId="478"/>
          <ac:picMkLst>
            <pc:docMk/>
            <pc:sldMk cId="1113298941" sldId="268"/>
            <ac:picMk id="5" creationId="{08A64218-5A7B-9727-AEEC-61520319BB3A}"/>
          </ac:picMkLst>
        </pc:picChg>
      </pc:sldChg>
      <pc:sldChg chg="addSp modSp new mod modAnim modNotesTx">
        <pc:chgData name="Neel Maniar" userId="a5793dbd916b5c45" providerId="LiveId" clId="{FEEA9EBC-7ABA-4C42-9022-98838E7654A6}" dt="2022-09-09T14:37:50.502" v="21365" actId="20577"/>
        <pc:sldMkLst>
          <pc:docMk/>
          <pc:sldMk cId="3298303588" sldId="269"/>
        </pc:sldMkLst>
        <pc:spChg chg="mod">
          <ac:chgData name="Neel Maniar" userId="a5793dbd916b5c45" providerId="LiveId" clId="{FEEA9EBC-7ABA-4C42-9022-98838E7654A6}" dt="2022-09-09T11:24:32.837" v="12249" actId="20577"/>
          <ac:spMkLst>
            <pc:docMk/>
            <pc:sldMk cId="3298303588" sldId="269"/>
            <ac:spMk id="2" creationId="{3EED31B8-85A9-69A6-7059-970DDF1153B3}"/>
          </ac:spMkLst>
        </pc:spChg>
        <pc:spChg chg="mod">
          <ac:chgData name="Neel Maniar" userId="a5793dbd916b5c45" providerId="LiveId" clId="{FEEA9EBC-7ABA-4C42-9022-98838E7654A6}" dt="2022-09-09T14:37:50.502" v="21365" actId="20577"/>
          <ac:spMkLst>
            <pc:docMk/>
            <pc:sldMk cId="3298303588" sldId="269"/>
            <ac:spMk id="3" creationId="{9D3FB44E-1E11-08DD-76B1-F18302943325}"/>
          </ac:spMkLst>
        </pc:spChg>
        <pc:picChg chg="add mod">
          <ac:chgData name="Neel Maniar" userId="a5793dbd916b5c45" providerId="LiveId" clId="{FEEA9EBC-7ABA-4C42-9022-98838E7654A6}" dt="2022-09-09T10:51:37.886" v="11531" actId="1076"/>
          <ac:picMkLst>
            <pc:docMk/>
            <pc:sldMk cId="3298303588" sldId="269"/>
            <ac:picMk id="4" creationId="{D627F24B-665D-58F5-C5C1-2657CCC5FC39}"/>
          </ac:picMkLst>
        </pc:picChg>
      </pc:sldChg>
      <pc:sldChg chg="modSp add mod ord">
        <pc:chgData name="Neel Maniar" userId="a5793dbd916b5c45" providerId="LiveId" clId="{FEEA9EBC-7ABA-4C42-9022-98838E7654A6}" dt="2022-09-09T10:05:05.576" v="10464"/>
        <pc:sldMkLst>
          <pc:docMk/>
          <pc:sldMk cId="2910034824" sldId="270"/>
        </pc:sldMkLst>
        <pc:spChg chg="mod">
          <ac:chgData name="Neel Maniar" userId="a5793dbd916b5c45" providerId="LiveId" clId="{FEEA9EBC-7ABA-4C42-9022-98838E7654A6}" dt="2022-09-09T10:05:00.608" v="10462" actId="20577"/>
          <ac:spMkLst>
            <pc:docMk/>
            <pc:sldMk cId="2910034824" sldId="270"/>
            <ac:spMk id="2" creationId="{6853426F-F90D-FDCF-9100-043676FC8A11}"/>
          </ac:spMkLst>
        </pc:spChg>
      </pc:sldChg>
      <pc:sldChg chg="modSp add mod ord">
        <pc:chgData name="Neel Maniar" userId="a5793dbd916b5c45" providerId="LiveId" clId="{FEEA9EBC-7ABA-4C42-9022-98838E7654A6}" dt="2022-09-09T10:07:29.012" v="10686"/>
        <pc:sldMkLst>
          <pc:docMk/>
          <pc:sldMk cId="351743816" sldId="271"/>
        </pc:sldMkLst>
        <pc:spChg chg="mod">
          <ac:chgData name="Neel Maniar" userId="a5793dbd916b5c45" providerId="LiveId" clId="{FEEA9EBC-7ABA-4C42-9022-98838E7654A6}" dt="2022-09-09T10:07:19.263" v="10682" actId="20577"/>
          <ac:spMkLst>
            <pc:docMk/>
            <pc:sldMk cId="351743816" sldId="271"/>
            <ac:spMk id="2" creationId="{6853426F-F90D-FDCF-9100-043676FC8A11}"/>
          </ac:spMkLst>
        </pc:spChg>
      </pc:sldChg>
      <pc:sldChg chg="addSp delSp modSp new mod modAnim">
        <pc:chgData name="Neel Maniar" userId="a5793dbd916b5c45" providerId="LiveId" clId="{FEEA9EBC-7ABA-4C42-9022-98838E7654A6}" dt="2022-09-09T11:24:41.978" v="12269" actId="20577"/>
        <pc:sldMkLst>
          <pc:docMk/>
          <pc:sldMk cId="351175756" sldId="272"/>
        </pc:sldMkLst>
        <pc:spChg chg="mod">
          <ac:chgData name="Neel Maniar" userId="a5793dbd916b5c45" providerId="LiveId" clId="{FEEA9EBC-7ABA-4C42-9022-98838E7654A6}" dt="2022-09-09T11:24:41.978" v="12269" actId="20577"/>
          <ac:spMkLst>
            <pc:docMk/>
            <pc:sldMk cId="351175756" sldId="272"/>
            <ac:spMk id="2" creationId="{DBC043BA-6D86-8DB2-D8C9-CF1B68DC49BA}"/>
          </ac:spMkLst>
        </pc:spChg>
        <pc:spChg chg="mod">
          <ac:chgData name="Neel Maniar" userId="a5793dbd916b5c45" providerId="LiveId" clId="{FEEA9EBC-7ABA-4C42-9022-98838E7654A6}" dt="2022-09-09T11:23:44.501" v="12218" actId="14100"/>
          <ac:spMkLst>
            <pc:docMk/>
            <pc:sldMk cId="351175756" sldId="272"/>
            <ac:spMk id="3" creationId="{65CFBB32-290F-5B85-4C91-4038D961FBFC}"/>
          </ac:spMkLst>
        </pc:spChg>
        <pc:spChg chg="add del">
          <ac:chgData name="Neel Maniar" userId="a5793dbd916b5c45" providerId="LiveId" clId="{FEEA9EBC-7ABA-4C42-9022-98838E7654A6}" dt="2022-09-09T11:23:34.253" v="12215" actId="22"/>
          <ac:spMkLst>
            <pc:docMk/>
            <pc:sldMk cId="351175756" sldId="272"/>
            <ac:spMk id="5" creationId="{10D19C67-E185-9C97-9187-04B9DE834288}"/>
          </ac:spMkLst>
        </pc:spChg>
        <pc:picChg chg="add mod">
          <ac:chgData name="Neel Maniar" userId="a5793dbd916b5c45" providerId="LiveId" clId="{FEEA9EBC-7ABA-4C42-9022-98838E7654A6}" dt="2022-09-09T11:23:41.050" v="12217" actId="1076"/>
          <ac:picMkLst>
            <pc:docMk/>
            <pc:sldMk cId="351175756" sldId="272"/>
            <ac:picMk id="6" creationId="{9E4EE4F6-4234-2848-1FE3-CA81596A2EA5}"/>
          </ac:picMkLst>
        </pc:picChg>
      </pc:sldChg>
      <pc:sldChg chg="modSp new mod modNotesTx">
        <pc:chgData name="Neel Maniar" userId="a5793dbd916b5c45" providerId="LiveId" clId="{FEEA9EBC-7ABA-4C42-9022-98838E7654A6}" dt="2022-09-09T14:55:08.512" v="21910" actId="20577"/>
        <pc:sldMkLst>
          <pc:docMk/>
          <pc:sldMk cId="4009285064" sldId="273"/>
        </pc:sldMkLst>
        <pc:spChg chg="mod">
          <ac:chgData name="Neel Maniar" userId="a5793dbd916b5c45" providerId="LiveId" clId="{FEEA9EBC-7ABA-4C42-9022-98838E7654A6}" dt="2022-09-09T11:24:49.018" v="12279" actId="20577"/>
          <ac:spMkLst>
            <pc:docMk/>
            <pc:sldMk cId="4009285064" sldId="273"/>
            <ac:spMk id="2" creationId="{10EB0B38-024D-AFBC-DD4B-9FF4E1B9DBE4}"/>
          </ac:spMkLst>
        </pc:spChg>
        <pc:spChg chg="mod">
          <ac:chgData name="Neel Maniar" userId="a5793dbd916b5c45" providerId="LiveId" clId="{FEEA9EBC-7ABA-4C42-9022-98838E7654A6}" dt="2022-09-09T14:53:33.984" v="21853" actId="20577"/>
          <ac:spMkLst>
            <pc:docMk/>
            <pc:sldMk cId="4009285064" sldId="273"/>
            <ac:spMk id="3" creationId="{B455D854-FA4B-644D-1B9F-9024CC6AD1A2}"/>
          </ac:spMkLst>
        </pc:spChg>
      </pc:sldChg>
      <pc:sldChg chg="addSp delSp modSp new del mod">
        <pc:chgData name="Neel Maniar" userId="a5793dbd916b5c45" providerId="LiveId" clId="{FEEA9EBC-7ABA-4C42-9022-98838E7654A6}" dt="2022-09-09T12:45:44.955" v="13286" actId="47"/>
        <pc:sldMkLst>
          <pc:docMk/>
          <pc:sldMk cId="1932325715" sldId="274"/>
        </pc:sldMkLst>
        <pc:spChg chg="mod">
          <ac:chgData name="Neel Maniar" userId="a5793dbd916b5c45" providerId="LiveId" clId="{FEEA9EBC-7ABA-4C42-9022-98838E7654A6}" dt="2022-09-09T11:26:50.605" v="12853" actId="20577"/>
          <ac:spMkLst>
            <pc:docMk/>
            <pc:sldMk cId="1932325715" sldId="274"/>
            <ac:spMk id="2" creationId="{0D16B5FC-BEE7-7305-4BB1-E2C1AD468744}"/>
          </ac:spMkLst>
        </pc:spChg>
        <pc:spChg chg="del mod">
          <ac:chgData name="Neel Maniar" userId="a5793dbd916b5c45" providerId="LiveId" clId="{FEEA9EBC-7ABA-4C42-9022-98838E7654A6}" dt="2022-09-09T11:27:33.971" v="12878" actId="22"/>
          <ac:spMkLst>
            <pc:docMk/>
            <pc:sldMk cId="1932325715" sldId="274"/>
            <ac:spMk id="3" creationId="{AD8813D6-FD50-7573-5F8A-451050290A73}"/>
          </ac:spMkLst>
        </pc:spChg>
        <pc:picChg chg="add mod ord">
          <ac:chgData name="Neel Maniar" userId="a5793dbd916b5c45" providerId="LiveId" clId="{FEEA9EBC-7ABA-4C42-9022-98838E7654A6}" dt="2022-09-09T11:27:44.756" v="12883" actId="1076"/>
          <ac:picMkLst>
            <pc:docMk/>
            <pc:sldMk cId="1932325715" sldId="274"/>
            <ac:picMk id="5" creationId="{D7398AD5-572C-B79E-C26C-06B93C76D8AE}"/>
          </ac:picMkLst>
        </pc:picChg>
      </pc:sldChg>
      <pc:sldChg chg="addSp delSp modSp new mod">
        <pc:chgData name="Neel Maniar" userId="a5793dbd916b5c45" providerId="LiveId" clId="{FEEA9EBC-7ABA-4C42-9022-98838E7654A6}" dt="2022-09-09T12:45:54.969" v="13298" actId="20577"/>
        <pc:sldMkLst>
          <pc:docMk/>
          <pc:sldMk cId="4179632724" sldId="275"/>
        </pc:sldMkLst>
        <pc:spChg chg="mod">
          <ac:chgData name="Neel Maniar" userId="a5793dbd916b5c45" providerId="LiveId" clId="{FEEA9EBC-7ABA-4C42-9022-98838E7654A6}" dt="2022-09-09T12:34:24.283" v="12989" actId="20577"/>
          <ac:spMkLst>
            <pc:docMk/>
            <pc:sldMk cId="4179632724" sldId="275"/>
            <ac:spMk id="2" creationId="{CBA04A64-679F-567D-ED3A-BF0D14DE0D73}"/>
          </ac:spMkLst>
        </pc:spChg>
        <pc:spChg chg="del">
          <ac:chgData name="Neel Maniar" userId="a5793dbd916b5c45" providerId="LiveId" clId="{FEEA9EBC-7ABA-4C42-9022-98838E7654A6}" dt="2022-09-09T12:35:03.291" v="12990" actId="22"/>
          <ac:spMkLst>
            <pc:docMk/>
            <pc:sldMk cId="4179632724" sldId="275"/>
            <ac:spMk id="3" creationId="{AEA2FA14-922D-4897-53BC-499E2FBAAF17}"/>
          </ac:spMkLst>
        </pc:spChg>
        <pc:spChg chg="add mod">
          <ac:chgData name="Neel Maniar" userId="a5793dbd916b5c45" providerId="LiveId" clId="{FEEA9EBC-7ABA-4C42-9022-98838E7654A6}" dt="2022-09-09T12:45:54.969" v="13298" actId="20577"/>
          <ac:spMkLst>
            <pc:docMk/>
            <pc:sldMk cId="4179632724" sldId="275"/>
            <ac:spMk id="7" creationId="{EE502086-3E05-FEB5-7C19-AFE2AA1E6E51}"/>
          </ac:spMkLst>
        </pc:spChg>
        <pc:picChg chg="add del mod ord">
          <ac:chgData name="Neel Maniar" userId="a5793dbd916b5c45" providerId="LiveId" clId="{FEEA9EBC-7ABA-4C42-9022-98838E7654A6}" dt="2022-09-09T12:35:13.525" v="12993" actId="478"/>
          <ac:picMkLst>
            <pc:docMk/>
            <pc:sldMk cId="4179632724" sldId="275"/>
            <ac:picMk id="5" creationId="{8CB0CAC9-C2AB-6E7B-77F7-01560FC8406B}"/>
          </ac:picMkLst>
        </pc:picChg>
      </pc:sldChg>
      <pc:sldChg chg="addSp modSp new mod modNotesTx">
        <pc:chgData name="Neel Maniar" userId="a5793dbd916b5c45" providerId="LiveId" clId="{FEEA9EBC-7ABA-4C42-9022-98838E7654A6}" dt="2022-09-09T12:54:57.048" v="13825" actId="20577"/>
        <pc:sldMkLst>
          <pc:docMk/>
          <pc:sldMk cId="2175755369" sldId="276"/>
        </pc:sldMkLst>
        <pc:spChg chg="mod">
          <ac:chgData name="Neel Maniar" userId="a5793dbd916b5c45" providerId="LiveId" clId="{FEEA9EBC-7ABA-4C42-9022-98838E7654A6}" dt="2022-09-09T12:47:36.298" v="13315" actId="20577"/>
          <ac:spMkLst>
            <pc:docMk/>
            <pc:sldMk cId="2175755369" sldId="276"/>
            <ac:spMk id="2" creationId="{28755623-7939-E2ED-2BEA-A55154F3ADAB}"/>
          </ac:spMkLst>
        </pc:spChg>
        <pc:picChg chg="add mod">
          <ac:chgData name="Neel Maniar" userId="a5793dbd916b5c45" providerId="LiveId" clId="{FEEA9EBC-7ABA-4C42-9022-98838E7654A6}" dt="2022-09-09T12:47:48.372" v="13319" actId="1076"/>
          <ac:picMkLst>
            <pc:docMk/>
            <pc:sldMk cId="2175755369" sldId="276"/>
            <ac:picMk id="5" creationId="{645683F8-B5FB-A9EC-0E34-19645081F142}"/>
          </ac:picMkLst>
        </pc:picChg>
      </pc:sldChg>
      <pc:sldChg chg="addSp modSp new mod modNotesTx">
        <pc:chgData name="Neel Maniar" userId="a5793dbd916b5c45" providerId="LiveId" clId="{FEEA9EBC-7ABA-4C42-9022-98838E7654A6}" dt="2022-09-09T12:53:21.023" v="13584" actId="20577"/>
        <pc:sldMkLst>
          <pc:docMk/>
          <pc:sldMk cId="941463792" sldId="277"/>
        </pc:sldMkLst>
        <pc:picChg chg="add mod">
          <ac:chgData name="Neel Maniar" userId="a5793dbd916b5c45" providerId="LiveId" clId="{FEEA9EBC-7ABA-4C42-9022-98838E7654A6}" dt="2022-09-09T12:52:19.178" v="13323" actId="14100"/>
          <ac:picMkLst>
            <pc:docMk/>
            <pc:sldMk cId="941463792" sldId="277"/>
            <ac:picMk id="5" creationId="{D754FE44-4785-95CC-5265-392BB01E9839}"/>
          </ac:picMkLst>
        </pc:picChg>
      </pc:sldChg>
      <pc:sldChg chg="addSp modSp new mod modNotesTx">
        <pc:chgData name="Neel Maniar" userId="a5793dbd916b5c45" providerId="LiveId" clId="{FEEA9EBC-7ABA-4C42-9022-98838E7654A6}" dt="2022-09-09T14:43:00.164" v="21413" actId="1076"/>
        <pc:sldMkLst>
          <pc:docMk/>
          <pc:sldMk cId="1291297461" sldId="278"/>
        </pc:sldMkLst>
        <pc:spChg chg="mod">
          <ac:chgData name="Neel Maniar" userId="a5793dbd916b5c45" providerId="LiveId" clId="{FEEA9EBC-7ABA-4C42-9022-98838E7654A6}" dt="2022-09-09T14:43:00.164" v="21413" actId="1076"/>
          <ac:spMkLst>
            <pc:docMk/>
            <pc:sldMk cId="1291297461" sldId="278"/>
            <ac:spMk id="2" creationId="{0583ACFA-39B8-D252-244D-8EFA274B2E68}"/>
          </ac:spMkLst>
        </pc:spChg>
        <pc:picChg chg="add mod">
          <ac:chgData name="Neel Maniar" userId="a5793dbd916b5c45" providerId="LiveId" clId="{FEEA9EBC-7ABA-4C42-9022-98838E7654A6}" dt="2022-09-09T14:42:57.349" v="21412" actId="1076"/>
          <ac:picMkLst>
            <pc:docMk/>
            <pc:sldMk cId="1291297461" sldId="278"/>
            <ac:picMk id="5" creationId="{46942FA5-D166-89D9-375B-AEEB53A47270}"/>
          </ac:picMkLst>
        </pc:picChg>
      </pc:sldChg>
      <pc:sldChg chg="addSp modSp new del mod modNotesTx">
        <pc:chgData name="Neel Maniar" userId="a5793dbd916b5c45" providerId="LiveId" clId="{FEEA9EBC-7ABA-4C42-9022-98838E7654A6}" dt="2022-09-09T14:35:44.689" v="21363" actId="2696"/>
        <pc:sldMkLst>
          <pc:docMk/>
          <pc:sldMk cId="696288718" sldId="279"/>
        </pc:sldMkLst>
        <pc:picChg chg="add mod">
          <ac:chgData name="Neel Maniar" userId="a5793dbd916b5c45" providerId="LiveId" clId="{FEEA9EBC-7ABA-4C42-9022-98838E7654A6}" dt="2022-09-09T12:57:31.752" v="14191" actId="14100"/>
          <ac:picMkLst>
            <pc:docMk/>
            <pc:sldMk cId="696288718" sldId="279"/>
            <ac:picMk id="5" creationId="{DF176EEC-6FB3-8C7C-9E11-F5EAD8E6BB3F}"/>
          </ac:picMkLst>
        </pc:picChg>
      </pc:sldChg>
      <pc:sldChg chg="modSp new mod modNotesTx">
        <pc:chgData name="Neel Maniar" userId="a5793dbd916b5c45" providerId="LiveId" clId="{FEEA9EBC-7ABA-4C42-9022-98838E7654A6}" dt="2022-09-09T14:48:25.030" v="21615" actId="20577"/>
        <pc:sldMkLst>
          <pc:docMk/>
          <pc:sldMk cId="769401421" sldId="280"/>
        </pc:sldMkLst>
        <pc:spChg chg="mod">
          <ac:chgData name="Neel Maniar" userId="a5793dbd916b5c45" providerId="LiveId" clId="{FEEA9EBC-7ABA-4C42-9022-98838E7654A6}" dt="2022-09-09T13:00:10.216" v="14559" actId="20577"/>
          <ac:spMkLst>
            <pc:docMk/>
            <pc:sldMk cId="769401421" sldId="280"/>
            <ac:spMk id="2" creationId="{1882C702-7855-D120-2AF6-2418E497AD52}"/>
          </ac:spMkLst>
        </pc:spChg>
        <pc:spChg chg="mod">
          <ac:chgData name="Neel Maniar" userId="a5793dbd916b5c45" providerId="LiveId" clId="{FEEA9EBC-7ABA-4C42-9022-98838E7654A6}" dt="2022-09-09T14:48:08.537" v="21572" actId="20577"/>
          <ac:spMkLst>
            <pc:docMk/>
            <pc:sldMk cId="769401421" sldId="280"/>
            <ac:spMk id="3" creationId="{308455FE-EB3D-C23A-2A2D-6D42348775CD}"/>
          </ac:spMkLst>
        </pc:spChg>
      </pc:sldChg>
      <pc:sldChg chg="addSp modSp new del mod">
        <pc:chgData name="Neel Maniar" userId="a5793dbd916b5c45" providerId="LiveId" clId="{FEEA9EBC-7ABA-4C42-9022-98838E7654A6}" dt="2022-09-09T14:51:14.903" v="21652" actId="47"/>
        <pc:sldMkLst>
          <pc:docMk/>
          <pc:sldMk cId="1109016169" sldId="281"/>
        </pc:sldMkLst>
        <pc:picChg chg="add mod">
          <ac:chgData name="Neel Maniar" userId="a5793dbd916b5c45" providerId="LiveId" clId="{FEEA9EBC-7ABA-4C42-9022-98838E7654A6}" dt="2022-09-09T13:02:44.949" v="15102" actId="14100"/>
          <ac:picMkLst>
            <pc:docMk/>
            <pc:sldMk cId="1109016169" sldId="281"/>
            <ac:picMk id="5" creationId="{DC8C619C-325F-54EF-88CD-DD1266137EF4}"/>
          </ac:picMkLst>
        </pc:picChg>
      </pc:sldChg>
      <pc:sldChg chg="addSp modSp new mod modNotesTx">
        <pc:chgData name="Neel Maniar" userId="a5793dbd916b5c45" providerId="LiveId" clId="{FEEA9EBC-7ABA-4C42-9022-98838E7654A6}" dt="2022-09-09T14:50:58.034" v="21651" actId="20577"/>
        <pc:sldMkLst>
          <pc:docMk/>
          <pc:sldMk cId="3315847779" sldId="282"/>
        </pc:sldMkLst>
        <pc:picChg chg="add mod">
          <ac:chgData name="Neel Maniar" userId="a5793dbd916b5c45" providerId="LiveId" clId="{FEEA9EBC-7ABA-4C42-9022-98838E7654A6}" dt="2022-09-09T13:03:08.166" v="15106" actId="14100"/>
          <ac:picMkLst>
            <pc:docMk/>
            <pc:sldMk cId="3315847779" sldId="282"/>
            <ac:picMk id="5" creationId="{353A9643-CCB0-E411-14A1-E8FB65EBF7C5}"/>
          </ac:picMkLst>
        </pc:picChg>
      </pc:sldChg>
      <pc:sldChg chg="addSp modSp new mod modNotesTx">
        <pc:chgData name="Neel Maniar" userId="a5793dbd916b5c45" providerId="LiveId" clId="{FEEA9EBC-7ABA-4C42-9022-98838E7654A6}" dt="2022-09-09T13:05:27.207" v="15630" actId="20577"/>
        <pc:sldMkLst>
          <pc:docMk/>
          <pc:sldMk cId="1137737411" sldId="283"/>
        </pc:sldMkLst>
        <pc:picChg chg="add mod">
          <ac:chgData name="Neel Maniar" userId="a5793dbd916b5c45" providerId="LiveId" clId="{FEEA9EBC-7ABA-4C42-9022-98838E7654A6}" dt="2022-09-09T13:04:21.432" v="15298" actId="14100"/>
          <ac:picMkLst>
            <pc:docMk/>
            <pc:sldMk cId="1137737411" sldId="283"/>
            <ac:picMk id="5" creationId="{E312B924-155B-F916-FB4A-2A7DB88EF450}"/>
          </ac:picMkLst>
        </pc:picChg>
      </pc:sldChg>
      <pc:sldChg chg="addSp delSp modSp new mod modNotesTx">
        <pc:chgData name="Neel Maniar" userId="a5793dbd916b5c45" providerId="LiveId" clId="{FEEA9EBC-7ABA-4C42-9022-98838E7654A6}" dt="2022-09-09T15:03:24.494" v="22136" actId="20577"/>
        <pc:sldMkLst>
          <pc:docMk/>
          <pc:sldMk cId="2666555971" sldId="284"/>
        </pc:sldMkLst>
        <pc:spChg chg="mod">
          <ac:chgData name="Neel Maniar" userId="a5793dbd916b5c45" providerId="LiveId" clId="{FEEA9EBC-7ABA-4C42-9022-98838E7654A6}" dt="2022-09-09T13:07:27.774" v="15675" actId="20577"/>
          <ac:spMkLst>
            <pc:docMk/>
            <pc:sldMk cId="2666555971" sldId="284"/>
            <ac:spMk id="2" creationId="{4FFA1AC4-5B59-171F-DAA9-94701FA198C9}"/>
          </ac:spMkLst>
        </pc:spChg>
        <pc:spChg chg="del mod">
          <ac:chgData name="Neel Maniar" userId="a5793dbd916b5c45" providerId="LiveId" clId="{FEEA9EBC-7ABA-4C42-9022-98838E7654A6}" dt="2022-09-09T13:07:52.495" v="15686" actId="22"/>
          <ac:spMkLst>
            <pc:docMk/>
            <pc:sldMk cId="2666555971" sldId="284"/>
            <ac:spMk id="3" creationId="{0E1F222C-025F-A5F8-1F77-CF309B055B54}"/>
          </ac:spMkLst>
        </pc:spChg>
        <pc:spChg chg="add mod">
          <ac:chgData name="Neel Maniar" userId="a5793dbd916b5c45" providerId="LiveId" clId="{FEEA9EBC-7ABA-4C42-9022-98838E7654A6}" dt="2022-09-09T15:03:24.494" v="22136" actId="20577"/>
          <ac:spMkLst>
            <pc:docMk/>
            <pc:sldMk cId="2666555971" sldId="284"/>
            <ac:spMk id="7" creationId="{D420381E-229B-877F-2642-7AC8B727D571}"/>
          </ac:spMkLst>
        </pc:spChg>
        <pc:picChg chg="add del mod ord">
          <ac:chgData name="Neel Maniar" userId="a5793dbd916b5c45" providerId="LiveId" clId="{FEEA9EBC-7ABA-4C42-9022-98838E7654A6}" dt="2022-09-09T13:08:09.270" v="15691" actId="478"/>
          <ac:picMkLst>
            <pc:docMk/>
            <pc:sldMk cId="2666555971" sldId="284"/>
            <ac:picMk id="5" creationId="{269C0AF5-A16D-E38C-381B-AEDF10FB87F7}"/>
          </ac:picMkLst>
        </pc:picChg>
        <pc:picChg chg="add mod">
          <ac:chgData name="Neel Maniar" userId="a5793dbd916b5c45" providerId="LiveId" clId="{FEEA9EBC-7ABA-4C42-9022-98838E7654A6}" dt="2022-09-09T13:10:29.849" v="15961" actId="14100"/>
          <ac:picMkLst>
            <pc:docMk/>
            <pc:sldMk cId="2666555971" sldId="284"/>
            <ac:picMk id="9" creationId="{95A3CE61-E092-24AC-C1E1-0E81FBDB574F}"/>
          </ac:picMkLst>
        </pc:picChg>
        <pc:picChg chg="add mod">
          <ac:chgData name="Neel Maniar" userId="a5793dbd916b5c45" providerId="LiveId" clId="{FEEA9EBC-7ABA-4C42-9022-98838E7654A6}" dt="2022-09-09T13:10:32.423" v="15962" actId="1076"/>
          <ac:picMkLst>
            <pc:docMk/>
            <pc:sldMk cId="2666555971" sldId="284"/>
            <ac:picMk id="11" creationId="{D8DD5CF7-E0A8-1580-86CC-FD75EC04578E}"/>
          </ac:picMkLst>
        </pc:picChg>
      </pc:sldChg>
      <pc:sldChg chg="addSp modSp new mod modNotesTx">
        <pc:chgData name="Neel Maniar" userId="a5793dbd916b5c45" providerId="LiveId" clId="{FEEA9EBC-7ABA-4C42-9022-98838E7654A6}" dt="2022-09-09T15:04:05.647" v="22138" actId="1076"/>
        <pc:sldMkLst>
          <pc:docMk/>
          <pc:sldMk cId="822483268" sldId="285"/>
        </pc:sldMkLst>
        <pc:picChg chg="add mod">
          <ac:chgData name="Neel Maniar" userId="a5793dbd916b5c45" providerId="LiveId" clId="{FEEA9EBC-7ABA-4C42-9022-98838E7654A6}" dt="2022-09-09T15:04:05.647" v="22138" actId="1076"/>
          <ac:picMkLst>
            <pc:docMk/>
            <pc:sldMk cId="822483268" sldId="285"/>
            <ac:picMk id="5" creationId="{76B20330-4FBD-A38E-BD66-705941E3FC46}"/>
          </ac:picMkLst>
        </pc:picChg>
      </pc:sldChg>
      <pc:sldChg chg="addSp new mod modNotesTx">
        <pc:chgData name="Neel Maniar" userId="a5793dbd916b5c45" providerId="LiveId" clId="{FEEA9EBC-7ABA-4C42-9022-98838E7654A6}" dt="2022-09-09T13:16:11.977" v="17010" actId="20577"/>
        <pc:sldMkLst>
          <pc:docMk/>
          <pc:sldMk cId="2187091634" sldId="286"/>
        </pc:sldMkLst>
        <pc:picChg chg="add">
          <ac:chgData name="Neel Maniar" userId="a5793dbd916b5c45" providerId="LiveId" clId="{FEEA9EBC-7ABA-4C42-9022-98838E7654A6}" dt="2022-09-09T13:15:06.293" v="16679" actId="22"/>
          <ac:picMkLst>
            <pc:docMk/>
            <pc:sldMk cId="2187091634" sldId="286"/>
            <ac:picMk id="5" creationId="{0E24D2DB-A8DD-F9FA-A93A-064E89CBE1A9}"/>
          </ac:picMkLst>
        </pc:picChg>
      </pc:sldChg>
      <pc:sldChg chg="addSp modSp new mod ord modNotesTx">
        <pc:chgData name="Neel Maniar" userId="a5793dbd916b5c45" providerId="LiveId" clId="{FEEA9EBC-7ABA-4C42-9022-98838E7654A6}" dt="2022-09-09T15:05:37.124" v="22140"/>
        <pc:sldMkLst>
          <pc:docMk/>
          <pc:sldMk cId="4079996108" sldId="287"/>
        </pc:sldMkLst>
        <pc:picChg chg="add mod">
          <ac:chgData name="Neel Maniar" userId="a5793dbd916b5c45" providerId="LiveId" clId="{FEEA9EBC-7ABA-4C42-9022-98838E7654A6}" dt="2022-09-09T13:16:48.360" v="17014" actId="14100"/>
          <ac:picMkLst>
            <pc:docMk/>
            <pc:sldMk cId="4079996108" sldId="287"/>
            <ac:picMk id="5" creationId="{91388FA5-893D-271C-F3FD-9D48DB19C8FB}"/>
          </ac:picMkLst>
        </pc:picChg>
      </pc:sldChg>
      <pc:sldChg chg="addSp delSp modSp new mod ord modNotesTx">
        <pc:chgData name="Neel Maniar" userId="a5793dbd916b5c45" providerId="LiveId" clId="{FEEA9EBC-7ABA-4C42-9022-98838E7654A6}" dt="2022-09-09T15:05:57.751" v="22142"/>
        <pc:sldMkLst>
          <pc:docMk/>
          <pc:sldMk cId="902994871" sldId="288"/>
        </pc:sldMkLst>
        <pc:picChg chg="add del mod">
          <ac:chgData name="Neel Maniar" userId="a5793dbd916b5c45" providerId="LiveId" clId="{FEEA9EBC-7ABA-4C42-9022-98838E7654A6}" dt="2022-09-09T13:19:28.742" v="17471" actId="478"/>
          <ac:picMkLst>
            <pc:docMk/>
            <pc:sldMk cId="902994871" sldId="288"/>
            <ac:picMk id="5" creationId="{FEA0AA95-E6F2-B12C-CD0B-8531028AFEC3}"/>
          </ac:picMkLst>
        </pc:picChg>
        <pc:picChg chg="add mod modCrop">
          <ac:chgData name="Neel Maniar" userId="a5793dbd916b5c45" providerId="LiveId" clId="{FEEA9EBC-7ABA-4C42-9022-98838E7654A6}" dt="2022-09-09T13:20:06.439" v="17478" actId="14100"/>
          <ac:picMkLst>
            <pc:docMk/>
            <pc:sldMk cId="902994871" sldId="288"/>
            <ac:picMk id="7" creationId="{7AF2040D-60FC-93FB-B0AF-B4D06E694292}"/>
          </ac:picMkLst>
        </pc:picChg>
      </pc:sldChg>
      <pc:sldChg chg="modSp new mod">
        <pc:chgData name="Neel Maniar" userId="a5793dbd916b5c45" providerId="LiveId" clId="{FEEA9EBC-7ABA-4C42-9022-98838E7654A6}" dt="2022-09-09T13:24:41.626" v="18311" actId="20577"/>
        <pc:sldMkLst>
          <pc:docMk/>
          <pc:sldMk cId="186457554" sldId="289"/>
        </pc:sldMkLst>
        <pc:spChg chg="mod">
          <ac:chgData name="Neel Maniar" userId="a5793dbd916b5c45" providerId="LiveId" clId="{FEEA9EBC-7ABA-4C42-9022-98838E7654A6}" dt="2022-09-09T13:23:03.255" v="17686" actId="20577"/>
          <ac:spMkLst>
            <pc:docMk/>
            <pc:sldMk cId="186457554" sldId="289"/>
            <ac:spMk id="2" creationId="{B0E11295-6CB9-3B7E-B751-D8026F9FB05A}"/>
          </ac:spMkLst>
        </pc:spChg>
        <pc:spChg chg="mod">
          <ac:chgData name="Neel Maniar" userId="a5793dbd916b5c45" providerId="LiveId" clId="{FEEA9EBC-7ABA-4C42-9022-98838E7654A6}" dt="2022-09-09T13:24:41.626" v="18311" actId="20577"/>
          <ac:spMkLst>
            <pc:docMk/>
            <pc:sldMk cId="186457554" sldId="289"/>
            <ac:spMk id="3" creationId="{E447DEE7-153B-693B-1FAA-A12B4C26919E}"/>
          </ac:spMkLst>
        </pc:spChg>
      </pc:sldChg>
      <pc:sldChg chg="addSp modSp new mod modNotesTx">
        <pc:chgData name="Neel Maniar" userId="a5793dbd916b5c45" providerId="LiveId" clId="{FEEA9EBC-7ABA-4C42-9022-98838E7654A6}" dt="2022-09-09T13:27:19.593" v="18761" actId="20577"/>
        <pc:sldMkLst>
          <pc:docMk/>
          <pc:sldMk cId="2555583458" sldId="290"/>
        </pc:sldMkLst>
        <pc:picChg chg="add mod">
          <ac:chgData name="Neel Maniar" userId="a5793dbd916b5c45" providerId="LiveId" clId="{FEEA9EBC-7ABA-4C42-9022-98838E7654A6}" dt="2022-09-09T13:26:49.871" v="18622" actId="14100"/>
          <ac:picMkLst>
            <pc:docMk/>
            <pc:sldMk cId="2555583458" sldId="290"/>
            <ac:picMk id="5" creationId="{D22063DA-3811-66DF-7CBD-85F41DA552C3}"/>
          </ac:picMkLst>
        </pc:picChg>
      </pc:sldChg>
      <pc:sldChg chg="addSp modSp new mod modNotesTx">
        <pc:chgData name="Neel Maniar" userId="a5793dbd916b5c45" providerId="LiveId" clId="{FEEA9EBC-7ABA-4C42-9022-98838E7654A6}" dt="2022-09-09T15:11:26.314" v="22192" actId="14100"/>
        <pc:sldMkLst>
          <pc:docMk/>
          <pc:sldMk cId="2503424590" sldId="291"/>
        </pc:sldMkLst>
        <pc:spChg chg="mod">
          <ac:chgData name="Neel Maniar" userId="a5793dbd916b5c45" providerId="LiveId" clId="{FEEA9EBC-7ABA-4C42-9022-98838E7654A6}" dt="2022-09-09T15:11:20.084" v="22191" actId="20577"/>
          <ac:spMkLst>
            <pc:docMk/>
            <pc:sldMk cId="2503424590" sldId="291"/>
            <ac:spMk id="2" creationId="{C46BF2B9-2912-5A2C-90DE-7A49FB5695FF}"/>
          </ac:spMkLst>
        </pc:spChg>
        <pc:picChg chg="add mod">
          <ac:chgData name="Neel Maniar" userId="a5793dbd916b5c45" providerId="LiveId" clId="{FEEA9EBC-7ABA-4C42-9022-98838E7654A6}" dt="2022-09-09T15:11:26.314" v="22192" actId="14100"/>
          <ac:picMkLst>
            <pc:docMk/>
            <pc:sldMk cId="2503424590" sldId="291"/>
            <ac:picMk id="5" creationId="{ACF229D8-40D5-6E2C-282A-BA31CF085615}"/>
          </ac:picMkLst>
        </pc:picChg>
      </pc:sldChg>
      <pc:sldChg chg="addSp modSp new mod modNotesTx">
        <pc:chgData name="Neel Maniar" userId="a5793dbd916b5c45" providerId="LiveId" clId="{FEEA9EBC-7ABA-4C42-9022-98838E7654A6}" dt="2022-09-09T15:12:47.609" v="22221" actId="20577"/>
        <pc:sldMkLst>
          <pc:docMk/>
          <pc:sldMk cId="3128444227" sldId="292"/>
        </pc:sldMkLst>
        <pc:picChg chg="add mod">
          <ac:chgData name="Neel Maniar" userId="a5793dbd916b5c45" providerId="LiveId" clId="{FEEA9EBC-7ABA-4C42-9022-98838E7654A6}" dt="2022-09-09T15:11:05.155" v="22143" actId="1076"/>
          <ac:picMkLst>
            <pc:docMk/>
            <pc:sldMk cId="3128444227" sldId="292"/>
            <ac:picMk id="5" creationId="{A6BCBF84-7831-A9F2-7779-5CF5BD7EB043}"/>
          </ac:picMkLst>
        </pc:picChg>
        <pc:picChg chg="add mod">
          <ac:chgData name="Neel Maniar" userId="a5793dbd916b5c45" providerId="LiveId" clId="{FEEA9EBC-7ABA-4C42-9022-98838E7654A6}" dt="2022-09-09T13:29:21.051" v="18976" actId="1076"/>
          <ac:picMkLst>
            <pc:docMk/>
            <pc:sldMk cId="3128444227" sldId="292"/>
            <ac:picMk id="7" creationId="{ABFEF31A-C00E-9FC5-0982-FCF7ECC6C6C8}"/>
          </ac:picMkLst>
        </pc:picChg>
      </pc:sldChg>
      <pc:sldChg chg="addSp modSp new del mod modNotesTx">
        <pc:chgData name="Neel Maniar" userId="a5793dbd916b5c45" providerId="LiveId" clId="{FEEA9EBC-7ABA-4C42-9022-98838E7654A6}" dt="2022-09-09T15:12:35.489" v="22193" actId="47"/>
        <pc:sldMkLst>
          <pc:docMk/>
          <pc:sldMk cId="3359179579" sldId="293"/>
        </pc:sldMkLst>
        <pc:picChg chg="add mod">
          <ac:chgData name="Neel Maniar" userId="a5793dbd916b5c45" providerId="LiveId" clId="{FEEA9EBC-7ABA-4C42-9022-98838E7654A6}" dt="2022-09-09T13:30:52.837" v="19320" actId="14100"/>
          <ac:picMkLst>
            <pc:docMk/>
            <pc:sldMk cId="3359179579" sldId="293"/>
            <ac:picMk id="5" creationId="{9AAE0BBF-7927-E0FE-3E15-07E6BD613DEB}"/>
          </ac:picMkLst>
        </pc:picChg>
      </pc:sldChg>
      <pc:sldChg chg="modSp new mod">
        <pc:chgData name="Neel Maniar" userId="a5793dbd916b5c45" providerId="LiveId" clId="{FEEA9EBC-7ABA-4C42-9022-98838E7654A6}" dt="2022-09-09T13:34:34.321" v="19925" actId="20577"/>
        <pc:sldMkLst>
          <pc:docMk/>
          <pc:sldMk cId="3491423114" sldId="294"/>
        </pc:sldMkLst>
        <pc:spChg chg="mod">
          <ac:chgData name="Neel Maniar" userId="a5793dbd916b5c45" providerId="LiveId" clId="{FEEA9EBC-7ABA-4C42-9022-98838E7654A6}" dt="2022-09-09T13:32:19.996" v="19552" actId="20577"/>
          <ac:spMkLst>
            <pc:docMk/>
            <pc:sldMk cId="3491423114" sldId="294"/>
            <ac:spMk id="2" creationId="{DC7B7373-E8B2-0302-9997-E4194B745442}"/>
          </ac:spMkLst>
        </pc:spChg>
        <pc:spChg chg="mod">
          <ac:chgData name="Neel Maniar" userId="a5793dbd916b5c45" providerId="LiveId" clId="{FEEA9EBC-7ABA-4C42-9022-98838E7654A6}" dt="2022-09-09T13:34:34.321" v="19925" actId="20577"/>
          <ac:spMkLst>
            <pc:docMk/>
            <pc:sldMk cId="3491423114" sldId="294"/>
            <ac:spMk id="3" creationId="{8303A7E7-98D0-FEE2-881D-7DACCAB0B3CB}"/>
          </ac:spMkLst>
        </pc:spChg>
      </pc:sldChg>
      <pc:sldChg chg="addSp modSp new mod">
        <pc:chgData name="Neel Maniar" userId="a5793dbd916b5c45" providerId="LiveId" clId="{FEEA9EBC-7ABA-4C42-9022-98838E7654A6}" dt="2022-09-09T13:35:40.644" v="19976" actId="1076"/>
        <pc:sldMkLst>
          <pc:docMk/>
          <pc:sldMk cId="404164048" sldId="295"/>
        </pc:sldMkLst>
        <pc:spChg chg="mod">
          <ac:chgData name="Neel Maniar" userId="a5793dbd916b5c45" providerId="LiveId" clId="{FEEA9EBC-7ABA-4C42-9022-98838E7654A6}" dt="2022-09-09T13:35:31.029" v="19971" actId="20577"/>
          <ac:spMkLst>
            <pc:docMk/>
            <pc:sldMk cId="404164048" sldId="295"/>
            <ac:spMk id="2" creationId="{8AB0246E-3A6C-DE61-CCE5-4ABEE034A975}"/>
          </ac:spMkLst>
        </pc:spChg>
        <pc:picChg chg="add mod">
          <ac:chgData name="Neel Maniar" userId="a5793dbd916b5c45" providerId="LiveId" clId="{FEEA9EBC-7ABA-4C42-9022-98838E7654A6}" dt="2022-09-09T13:35:40.644" v="19976" actId="1076"/>
          <ac:picMkLst>
            <pc:docMk/>
            <pc:sldMk cId="404164048" sldId="295"/>
            <ac:picMk id="5" creationId="{4E191BBA-902F-4580-529D-C3BA18F54EFE}"/>
          </ac:picMkLst>
        </pc:picChg>
      </pc:sldChg>
      <pc:sldChg chg="modSp new mod">
        <pc:chgData name="Neel Maniar" userId="a5793dbd916b5c45" providerId="LiveId" clId="{FEEA9EBC-7ABA-4C42-9022-98838E7654A6}" dt="2022-09-09T13:37:57.285" v="20275" actId="20577"/>
        <pc:sldMkLst>
          <pc:docMk/>
          <pc:sldMk cId="2846255446" sldId="296"/>
        </pc:sldMkLst>
        <pc:spChg chg="mod">
          <ac:chgData name="Neel Maniar" userId="a5793dbd916b5c45" providerId="LiveId" clId="{FEEA9EBC-7ABA-4C42-9022-98838E7654A6}" dt="2022-09-09T13:36:33.123" v="20103" actId="20577"/>
          <ac:spMkLst>
            <pc:docMk/>
            <pc:sldMk cId="2846255446" sldId="296"/>
            <ac:spMk id="2" creationId="{A44E1A5C-47FC-E50A-5281-D4CF03751B84}"/>
          </ac:spMkLst>
        </pc:spChg>
        <pc:spChg chg="mod">
          <ac:chgData name="Neel Maniar" userId="a5793dbd916b5c45" providerId="LiveId" clId="{FEEA9EBC-7ABA-4C42-9022-98838E7654A6}" dt="2022-09-09T13:37:57.285" v="20275" actId="20577"/>
          <ac:spMkLst>
            <pc:docMk/>
            <pc:sldMk cId="2846255446" sldId="296"/>
            <ac:spMk id="3" creationId="{2C659476-229F-9B9A-7A5F-3F409F37DB96}"/>
          </ac:spMkLst>
        </pc:spChg>
      </pc:sldChg>
      <pc:sldChg chg="addSp new mod modNotesTx">
        <pc:chgData name="Neel Maniar" userId="a5793dbd916b5c45" providerId="LiveId" clId="{FEEA9EBC-7ABA-4C42-9022-98838E7654A6}" dt="2022-09-09T13:38:40.520" v="20413" actId="20577"/>
        <pc:sldMkLst>
          <pc:docMk/>
          <pc:sldMk cId="3320811222" sldId="297"/>
        </pc:sldMkLst>
        <pc:picChg chg="add">
          <ac:chgData name="Neel Maniar" userId="a5793dbd916b5c45" providerId="LiveId" clId="{FEEA9EBC-7ABA-4C42-9022-98838E7654A6}" dt="2022-09-09T13:38:17.549" v="20277" actId="22"/>
          <ac:picMkLst>
            <pc:docMk/>
            <pc:sldMk cId="3320811222" sldId="297"/>
            <ac:picMk id="5" creationId="{7D2BC443-50AA-453F-C895-4D5A5A4D0655}"/>
          </ac:picMkLst>
        </pc:picChg>
      </pc:sldChg>
      <pc:sldChg chg="addSp new mod modNotesTx">
        <pc:chgData name="Neel Maniar" userId="a5793dbd916b5c45" providerId="LiveId" clId="{FEEA9EBC-7ABA-4C42-9022-98838E7654A6}" dt="2022-09-09T13:39:39.411" v="20486" actId="20577"/>
        <pc:sldMkLst>
          <pc:docMk/>
          <pc:sldMk cId="234108696" sldId="298"/>
        </pc:sldMkLst>
        <pc:picChg chg="add">
          <ac:chgData name="Neel Maniar" userId="a5793dbd916b5c45" providerId="LiveId" clId="{FEEA9EBC-7ABA-4C42-9022-98838E7654A6}" dt="2022-09-09T13:39:21.412" v="20415" actId="22"/>
          <ac:picMkLst>
            <pc:docMk/>
            <pc:sldMk cId="234108696" sldId="298"/>
            <ac:picMk id="5" creationId="{BDCC8943-DAB7-1C4C-0AB8-8A628A8822FB}"/>
          </ac:picMkLst>
        </pc:picChg>
      </pc:sldChg>
      <pc:sldChg chg="modSp new mod">
        <pc:chgData name="Neel Maniar" userId="a5793dbd916b5c45" providerId="LiveId" clId="{FEEA9EBC-7ABA-4C42-9022-98838E7654A6}" dt="2022-09-09T15:18:29.130" v="22316" actId="20577"/>
        <pc:sldMkLst>
          <pc:docMk/>
          <pc:sldMk cId="474091457" sldId="299"/>
        </pc:sldMkLst>
        <pc:spChg chg="mod">
          <ac:chgData name="Neel Maniar" userId="a5793dbd916b5c45" providerId="LiveId" clId="{FEEA9EBC-7ABA-4C42-9022-98838E7654A6}" dt="2022-09-09T13:40:01.712" v="20505" actId="20577"/>
          <ac:spMkLst>
            <pc:docMk/>
            <pc:sldMk cId="474091457" sldId="299"/>
            <ac:spMk id="2" creationId="{142EA37D-1FA2-86E2-A3C1-48455F85FEBA}"/>
          </ac:spMkLst>
        </pc:spChg>
        <pc:spChg chg="mod">
          <ac:chgData name="Neel Maniar" userId="a5793dbd916b5c45" providerId="LiveId" clId="{FEEA9EBC-7ABA-4C42-9022-98838E7654A6}" dt="2022-09-09T15:18:29.130" v="22316" actId="20577"/>
          <ac:spMkLst>
            <pc:docMk/>
            <pc:sldMk cId="474091457" sldId="299"/>
            <ac:spMk id="3" creationId="{6648EFD5-61A1-4560-6946-46AF90474AE1}"/>
          </ac:spMkLst>
        </pc:spChg>
      </pc:sldChg>
      <pc:sldChg chg="addSp delSp modSp new mod modNotesTx">
        <pc:chgData name="Neel Maniar" userId="a5793dbd916b5c45" providerId="LiveId" clId="{FEEA9EBC-7ABA-4C42-9022-98838E7654A6}" dt="2022-09-09T15:19:03.441" v="22322" actId="14100"/>
        <pc:sldMkLst>
          <pc:docMk/>
          <pc:sldMk cId="842590146" sldId="300"/>
        </pc:sldMkLst>
        <pc:spChg chg="mod">
          <ac:chgData name="Neel Maniar" userId="a5793dbd916b5c45" providerId="LiveId" clId="{FEEA9EBC-7ABA-4C42-9022-98838E7654A6}" dt="2022-09-09T14:32:37.425" v="21362" actId="20577"/>
          <ac:spMkLst>
            <pc:docMk/>
            <pc:sldMk cId="842590146" sldId="300"/>
            <ac:spMk id="2" creationId="{7DB2F20A-730A-061C-67DC-0A2618F797A6}"/>
          </ac:spMkLst>
        </pc:spChg>
        <pc:picChg chg="add del mod">
          <ac:chgData name="Neel Maniar" userId="a5793dbd916b5c45" providerId="LiveId" clId="{FEEA9EBC-7ABA-4C42-9022-98838E7654A6}" dt="2022-09-09T13:44:35.943" v="21271" actId="22"/>
          <ac:picMkLst>
            <pc:docMk/>
            <pc:sldMk cId="842590146" sldId="300"/>
            <ac:picMk id="5" creationId="{3F3A07FF-68A8-6DB8-D46D-34791AB4CBCB}"/>
          </ac:picMkLst>
        </pc:picChg>
        <pc:picChg chg="add mod">
          <ac:chgData name="Neel Maniar" userId="a5793dbd916b5c45" providerId="LiveId" clId="{FEEA9EBC-7ABA-4C42-9022-98838E7654A6}" dt="2022-09-09T14:32:30.074" v="21340" actId="1076"/>
          <ac:picMkLst>
            <pc:docMk/>
            <pc:sldMk cId="842590146" sldId="300"/>
            <ac:picMk id="7" creationId="{E455D9E4-2D95-4953-D58D-958EC9CC133D}"/>
          </ac:picMkLst>
        </pc:picChg>
        <pc:picChg chg="add mod">
          <ac:chgData name="Neel Maniar" userId="a5793dbd916b5c45" providerId="LiveId" clId="{FEEA9EBC-7ABA-4C42-9022-98838E7654A6}" dt="2022-09-09T15:19:03.441" v="22322" actId="14100"/>
          <ac:picMkLst>
            <pc:docMk/>
            <pc:sldMk cId="842590146" sldId="300"/>
            <ac:picMk id="9" creationId="{C0398FF8-E404-7F82-5D71-27C2E8AAA462}"/>
          </ac:picMkLst>
        </pc:picChg>
      </pc:sldChg>
    </pc:docChg>
  </pc:docChgLst>
  <pc:docChgLst>
    <pc:chgData name="Neel Maniar" userId="a5793dbd916b5c45" providerId="LiveId" clId="{6808228A-2C0C-4022-9D34-82B2530D0450}"/>
    <pc:docChg chg="undo redo custSel addSld delSld modSld sldOrd">
      <pc:chgData name="Neel Maniar" userId="a5793dbd916b5c45" providerId="LiveId" clId="{6808228A-2C0C-4022-9D34-82B2530D0450}" dt="2022-11-01T23:09:53.599" v="14198" actId="20577"/>
      <pc:docMkLst>
        <pc:docMk/>
      </pc:docMkLst>
      <pc:sldChg chg="modSp mod ord modNotesTx">
        <pc:chgData name="Neel Maniar" userId="a5793dbd916b5c45" providerId="LiveId" clId="{6808228A-2C0C-4022-9D34-82B2530D0450}" dt="2022-11-01T21:38:40.122" v="13318" actId="20577"/>
        <pc:sldMkLst>
          <pc:docMk/>
          <pc:sldMk cId="3462302622" sldId="256"/>
        </pc:sldMkLst>
        <pc:spChg chg="mod">
          <ac:chgData name="Neel Maniar" userId="a5793dbd916b5c45" providerId="LiveId" clId="{6808228A-2C0C-4022-9D34-82B2530D0450}" dt="2022-11-01T20:18:03.175" v="11396"/>
          <ac:spMkLst>
            <pc:docMk/>
            <pc:sldMk cId="3462302622" sldId="256"/>
            <ac:spMk id="2" creationId="{6853426F-F90D-FDCF-9100-043676FC8A11}"/>
          </ac:spMkLst>
        </pc:spChg>
        <pc:spChg chg="mod">
          <ac:chgData name="Neel Maniar" userId="a5793dbd916b5c45" providerId="LiveId" clId="{6808228A-2C0C-4022-9D34-82B2530D0450}" dt="2022-11-01T20:18:03.175" v="11396"/>
          <ac:spMkLst>
            <pc:docMk/>
            <pc:sldMk cId="3462302622" sldId="256"/>
            <ac:spMk id="3" creationId="{AF86EDE0-A2C0-B798-BEEC-A6C9F7826658}"/>
          </ac:spMkLst>
        </pc:spChg>
      </pc:sldChg>
      <pc:sldChg chg="modSp add del mod">
        <pc:chgData name="Neel Maniar" userId="a5793dbd916b5c45" providerId="LiveId" clId="{6808228A-2C0C-4022-9D34-82B2530D0450}" dt="2022-11-01T20:18:03.175" v="11396"/>
        <pc:sldMkLst>
          <pc:docMk/>
          <pc:sldMk cId="2968592134" sldId="257"/>
        </pc:sldMkLst>
        <pc:spChg chg="mod">
          <ac:chgData name="Neel Maniar" userId="a5793dbd916b5c45" providerId="LiveId" clId="{6808228A-2C0C-4022-9D34-82B2530D0450}" dt="2022-11-01T20:18:03.175" v="11396"/>
          <ac:spMkLst>
            <pc:docMk/>
            <pc:sldMk cId="2968592134" sldId="257"/>
            <ac:spMk id="2" creationId="{E13FA226-8EAC-11CA-74E3-6C4C129DCF2A}"/>
          </ac:spMkLst>
        </pc:spChg>
        <pc:spChg chg="mod">
          <ac:chgData name="Neel Maniar" userId="a5793dbd916b5c45" providerId="LiveId" clId="{6808228A-2C0C-4022-9D34-82B2530D0450}" dt="2022-11-01T20:18:03.175" v="11396"/>
          <ac:spMkLst>
            <pc:docMk/>
            <pc:sldMk cId="2968592134" sldId="257"/>
            <ac:spMk id="3" creationId="{940C87DE-8138-CBCA-2D08-1BA6E253CEE9}"/>
          </ac:spMkLst>
        </pc:spChg>
      </pc:sldChg>
      <pc:sldChg chg="modSp add del mod">
        <pc:chgData name="Neel Maniar" userId="a5793dbd916b5c45" providerId="LiveId" clId="{6808228A-2C0C-4022-9D34-82B2530D0450}" dt="2022-11-01T20:18:03.175" v="11396"/>
        <pc:sldMkLst>
          <pc:docMk/>
          <pc:sldMk cId="2509527074" sldId="258"/>
        </pc:sldMkLst>
        <pc:spChg chg="mod">
          <ac:chgData name="Neel Maniar" userId="a5793dbd916b5c45" providerId="LiveId" clId="{6808228A-2C0C-4022-9D34-82B2530D0450}" dt="2022-11-01T20:18:03.175" v="11396"/>
          <ac:spMkLst>
            <pc:docMk/>
            <pc:sldMk cId="2509527074" sldId="258"/>
            <ac:spMk id="2" creationId="{3F3E9831-D31B-76B1-725C-FDCFF9CC6BDA}"/>
          </ac:spMkLst>
        </pc:spChg>
        <pc:spChg chg="mod">
          <ac:chgData name="Neel Maniar" userId="a5793dbd916b5c45" providerId="LiveId" clId="{6808228A-2C0C-4022-9D34-82B2530D0450}" dt="2022-11-01T20:18:03.175" v="11396"/>
          <ac:spMkLst>
            <pc:docMk/>
            <pc:sldMk cId="2509527074" sldId="258"/>
            <ac:spMk id="3" creationId="{4A3A8BD4-00E2-4DCC-15AD-DD62CE6BC969}"/>
          </ac:spMkLst>
        </pc:spChg>
      </pc:sldChg>
      <pc:sldChg chg="addSp delSp modSp del mod ord addAnim delAnim">
        <pc:chgData name="Neel Maniar" userId="a5793dbd916b5c45" providerId="LiveId" clId="{6808228A-2C0C-4022-9D34-82B2530D0450}" dt="2022-11-01T21:13:33.339" v="12149" actId="47"/>
        <pc:sldMkLst>
          <pc:docMk/>
          <pc:sldMk cId="1102063454" sldId="259"/>
        </pc:sldMkLst>
        <pc:spChg chg="mod">
          <ac:chgData name="Neel Maniar" userId="a5793dbd916b5c45" providerId="LiveId" clId="{6808228A-2C0C-4022-9D34-82B2530D0450}" dt="2022-11-01T20:18:03.175" v="11396"/>
          <ac:spMkLst>
            <pc:docMk/>
            <pc:sldMk cId="1102063454" sldId="259"/>
            <ac:spMk id="2" creationId="{A4A35996-C982-7E4B-35D4-60F5891CE18D}"/>
          </ac:spMkLst>
        </pc:spChg>
        <pc:spChg chg="mod">
          <ac:chgData name="Neel Maniar" userId="a5793dbd916b5c45" providerId="LiveId" clId="{6808228A-2C0C-4022-9D34-82B2530D0450}" dt="2022-11-01T20:18:03.175" v="11396"/>
          <ac:spMkLst>
            <pc:docMk/>
            <pc:sldMk cId="1102063454" sldId="259"/>
            <ac:spMk id="3" creationId="{747D043A-3383-9C36-DA6D-8821ED94BBDD}"/>
          </ac:spMkLst>
        </pc:spChg>
        <pc:picChg chg="add del mod">
          <ac:chgData name="Neel Maniar" userId="a5793dbd916b5c45" providerId="LiveId" clId="{6808228A-2C0C-4022-9D34-82B2530D0450}" dt="2022-10-31T21:53:20.082" v="1007" actId="478"/>
          <ac:picMkLst>
            <pc:docMk/>
            <pc:sldMk cId="1102063454" sldId="259"/>
            <ac:picMk id="4" creationId="{21E02EFC-E5F4-4C6B-F487-9CED88BF861C}"/>
          </ac:picMkLst>
        </pc:picChg>
      </pc:sldChg>
      <pc:sldChg chg="modSp add del mod modNotesTx">
        <pc:chgData name="Neel Maniar" userId="a5793dbd916b5c45" providerId="LiveId" clId="{6808228A-2C0C-4022-9D34-82B2530D0450}" dt="2022-11-01T21:12:03.776" v="12093" actId="47"/>
        <pc:sldMkLst>
          <pc:docMk/>
          <pc:sldMk cId="2374209830" sldId="260"/>
        </pc:sldMkLst>
        <pc:spChg chg="mod">
          <ac:chgData name="Neel Maniar" userId="a5793dbd916b5c45" providerId="LiveId" clId="{6808228A-2C0C-4022-9D34-82B2530D0450}" dt="2022-11-01T20:18:03.175" v="11396"/>
          <ac:spMkLst>
            <pc:docMk/>
            <pc:sldMk cId="2374209830" sldId="260"/>
            <ac:spMk id="2" creationId="{D82A953B-1412-84A8-33A4-8F8328162A83}"/>
          </ac:spMkLst>
        </pc:spChg>
        <pc:spChg chg="mod">
          <ac:chgData name="Neel Maniar" userId="a5793dbd916b5c45" providerId="LiveId" clId="{6808228A-2C0C-4022-9D34-82B2530D0450}" dt="2022-11-01T21:09:54.074" v="12069" actId="20577"/>
          <ac:spMkLst>
            <pc:docMk/>
            <pc:sldMk cId="2374209830" sldId="260"/>
            <ac:spMk id="3" creationId="{E26129F5-2328-DF62-BCBF-AA4DDABF475F}"/>
          </ac:spMkLst>
        </pc:spChg>
      </pc:sldChg>
      <pc:sldChg chg="modSp add del mod ord">
        <pc:chgData name="Neel Maniar" userId="a5793dbd916b5c45" providerId="LiveId" clId="{6808228A-2C0C-4022-9D34-82B2530D0450}" dt="2022-11-01T21:10:03.845" v="12071" actId="47"/>
        <pc:sldMkLst>
          <pc:docMk/>
          <pc:sldMk cId="2225970730" sldId="261"/>
        </pc:sldMkLst>
        <pc:spChg chg="mod">
          <ac:chgData name="Neel Maniar" userId="a5793dbd916b5c45" providerId="LiveId" clId="{6808228A-2C0C-4022-9D34-82B2530D0450}" dt="2022-11-01T20:18:03.175" v="11396"/>
          <ac:spMkLst>
            <pc:docMk/>
            <pc:sldMk cId="2225970730" sldId="261"/>
            <ac:spMk id="2" creationId="{6853426F-F90D-FDCF-9100-043676FC8A11}"/>
          </ac:spMkLst>
        </pc:spChg>
        <pc:spChg chg="mod">
          <ac:chgData name="Neel Maniar" userId="a5793dbd916b5c45" providerId="LiveId" clId="{6808228A-2C0C-4022-9D34-82B2530D0450}" dt="2022-11-01T20:18:03.175" v="11396"/>
          <ac:spMkLst>
            <pc:docMk/>
            <pc:sldMk cId="2225970730" sldId="261"/>
            <ac:spMk id="3" creationId="{AF86EDE0-A2C0-B798-BEEC-A6C9F7826658}"/>
          </ac:spMkLst>
        </pc:spChg>
      </pc:sldChg>
      <pc:sldChg chg="del">
        <pc:chgData name="Neel Maniar" userId="a5793dbd916b5c45" providerId="LiveId" clId="{6808228A-2C0C-4022-9D34-82B2530D0450}" dt="2022-11-01T09:43:33.329" v="4474" actId="2696"/>
        <pc:sldMkLst>
          <pc:docMk/>
          <pc:sldMk cId="1417899600" sldId="262"/>
        </pc:sldMkLst>
      </pc:sldChg>
      <pc:sldChg chg="modSp mod ord">
        <pc:chgData name="Neel Maniar" userId="a5793dbd916b5c45" providerId="LiveId" clId="{6808228A-2C0C-4022-9D34-82B2530D0450}" dt="2022-11-01T21:14:14.153" v="12246" actId="313"/>
        <pc:sldMkLst>
          <pc:docMk/>
          <pc:sldMk cId="517040142" sldId="263"/>
        </pc:sldMkLst>
        <pc:spChg chg="mod">
          <ac:chgData name="Neel Maniar" userId="a5793dbd916b5c45" providerId="LiveId" clId="{6808228A-2C0C-4022-9D34-82B2530D0450}" dt="2022-11-01T20:18:03.175" v="11396"/>
          <ac:spMkLst>
            <pc:docMk/>
            <pc:sldMk cId="517040142" sldId="263"/>
            <ac:spMk id="2" creationId="{488AF594-BDF4-5447-E711-29BF9761E9A7}"/>
          </ac:spMkLst>
        </pc:spChg>
        <pc:spChg chg="mod">
          <ac:chgData name="Neel Maniar" userId="a5793dbd916b5c45" providerId="LiveId" clId="{6808228A-2C0C-4022-9D34-82B2530D0450}" dt="2022-11-01T21:14:14.153" v="12246" actId="313"/>
          <ac:spMkLst>
            <pc:docMk/>
            <pc:sldMk cId="517040142" sldId="263"/>
            <ac:spMk id="3" creationId="{F687582C-198A-8FE6-87B0-213DD9EF6EC4}"/>
          </ac:spMkLst>
        </pc:spChg>
      </pc:sldChg>
      <pc:sldChg chg="del">
        <pc:chgData name="Neel Maniar" userId="a5793dbd916b5c45" providerId="LiveId" clId="{6808228A-2C0C-4022-9D34-82B2530D0450}" dt="2022-10-31T21:45:16.969" v="493" actId="2696"/>
        <pc:sldMkLst>
          <pc:docMk/>
          <pc:sldMk cId="1483907005" sldId="264"/>
        </pc:sldMkLst>
      </pc:sldChg>
      <pc:sldChg chg="modSp">
        <pc:chgData name="Neel Maniar" userId="a5793dbd916b5c45" providerId="LiveId" clId="{6808228A-2C0C-4022-9D34-82B2530D0450}" dt="2022-11-01T20:18:03.175" v="11396"/>
        <pc:sldMkLst>
          <pc:docMk/>
          <pc:sldMk cId="4267172766" sldId="265"/>
        </pc:sldMkLst>
        <pc:spChg chg="mod">
          <ac:chgData name="Neel Maniar" userId="a5793dbd916b5c45" providerId="LiveId" clId="{6808228A-2C0C-4022-9D34-82B2530D0450}" dt="2022-11-01T20:18:03.175" v="11396"/>
          <ac:spMkLst>
            <pc:docMk/>
            <pc:sldMk cId="4267172766" sldId="265"/>
            <ac:spMk id="2" creationId="{7FAA0B86-50C6-4715-95A6-49ADF4FA950B}"/>
          </ac:spMkLst>
        </pc:spChg>
      </pc:sldChg>
      <pc:sldChg chg="modSp">
        <pc:chgData name="Neel Maniar" userId="a5793dbd916b5c45" providerId="LiveId" clId="{6808228A-2C0C-4022-9D34-82B2530D0450}" dt="2022-11-01T20:18:03.175" v="11396"/>
        <pc:sldMkLst>
          <pc:docMk/>
          <pc:sldMk cId="3659001397" sldId="266"/>
        </pc:sldMkLst>
        <pc:spChg chg="mod">
          <ac:chgData name="Neel Maniar" userId="a5793dbd916b5c45" providerId="LiveId" clId="{6808228A-2C0C-4022-9D34-82B2530D0450}" dt="2022-11-01T20:18:03.175" v="11396"/>
          <ac:spMkLst>
            <pc:docMk/>
            <pc:sldMk cId="3659001397" sldId="266"/>
            <ac:spMk id="2" creationId="{BB8D2EE8-B541-B08F-B7E6-7A8BFE68EF8B}"/>
          </ac:spMkLst>
        </pc:spChg>
        <pc:spChg chg="mod">
          <ac:chgData name="Neel Maniar" userId="a5793dbd916b5c45" providerId="LiveId" clId="{6808228A-2C0C-4022-9D34-82B2530D0450}" dt="2022-11-01T20:18:03.175" v="11396"/>
          <ac:spMkLst>
            <pc:docMk/>
            <pc:sldMk cId="3659001397" sldId="266"/>
            <ac:spMk id="3" creationId="{793CA8F3-7275-F710-0880-39674D624405}"/>
          </ac:spMkLst>
        </pc:spChg>
      </pc:sldChg>
      <pc:sldChg chg="addSp delSp del mod addAnim delAnim">
        <pc:chgData name="Neel Maniar" userId="a5793dbd916b5c45" providerId="LiveId" clId="{6808228A-2C0C-4022-9D34-82B2530D0450}" dt="2022-10-31T21:52:37.722" v="999" actId="2696"/>
        <pc:sldMkLst>
          <pc:docMk/>
          <pc:sldMk cId="4145273140" sldId="267"/>
        </pc:sldMkLst>
        <pc:picChg chg="add del">
          <ac:chgData name="Neel Maniar" userId="a5793dbd916b5c45" providerId="LiveId" clId="{6808228A-2C0C-4022-9D34-82B2530D0450}" dt="2022-10-31T21:52:28.982" v="997" actId="478"/>
          <ac:picMkLst>
            <pc:docMk/>
            <pc:sldMk cId="4145273140" sldId="267"/>
            <ac:picMk id="5" creationId="{9C47B83F-E89A-49E3-A47D-89542490B282}"/>
          </ac:picMkLst>
        </pc:picChg>
      </pc:sldChg>
      <pc:sldChg chg="modSp mod ord modNotesTx">
        <pc:chgData name="Neel Maniar" userId="a5793dbd916b5c45" providerId="LiveId" clId="{6808228A-2C0C-4022-9D34-82B2530D0450}" dt="2022-11-01T21:43:20.936" v="13450" actId="20577"/>
        <pc:sldMkLst>
          <pc:docMk/>
          <pc:sldMk cId="1113298941" sldId="268"/>
        </pc:sldMkLst>
        <pc:spChg chg="mod">
          <ac:chgData name="Neel Maniar" userId="a5793dbd916b5c45" providerId="LiveId" clId="{6808228A-2C0C-4022-9D34-82B2530D0450}" dt="2022-11-01T21:14:45.269" v="12283" actId="20577"/>
          <ac:spMkLst>
            <pc:docMk/>
            <pc:sldMk cId="1113298941" sldId="268"/>
            <ac:spMk id="2" creationId="{C662E7CA-A631-F72C-062B-BBE107054C07}"/>
          </ac:spMkLst>
        </pc:spChg>
        <pc:spChg chg="mod">
          <ac:chgData name="Neel Maniar" userId="a5793dbd916b5c45" providerId="LiveId" clId="{6808228A-2C0C-4022-9D34-82B2530D0450}" dt="2022-11-01T21:17:25.136" v="12385" actId="20577"/>
          <ac:spMkLst>
            <pc:docMk/>
            <pc:sldMk cId="1113298941" sldId="268"/>
            <ac:spMk id="3" creationId="{210307EC-E2C9-EA2B-73B7-81216B98E8F0}"/>
          </ac:spMkLst>
        </pc:spChg>
      </pc:sldChg>
      <pc:sldChg chg="addSp delSp modSp mod ord delAnim modAnim modNotesTx">
        <pc:chgData name="Neel Maniar" userId="a5793dbd916b5c45" providerId="LiveId" clId="{6808228A-2C0C-4022-9D34-82B2530D0450}" dt="2022-11-01T21:44:57.143" v="13562" actId="20577"/>
        <pc:sldMkLst>
          <pc:docMk/>
          <pc:sldMk cId="3298303588" sldId="269"/>
        </pc:sldMkLst>
        <pc:spChg chg="mod">
          <ac:chgData name="Neel Maniar" userId="a5793dbd916b5c45" providerId="LiveId" clId="{6808228A-2C0C-4022-9D34-82B2530D0450}" dt="2022-11-01T20:18:03.175" v="11396"/>
          <ac:spMkLst>
            <pc:docMk/>
            <pc:sldMk cId="3298303588" sldId="269"/>
            <ac:spMk id="2" creationId="{3EED31B8-85A9-69A6-7059-970DDF1153B3}"/>
          </ac:spMkLst>
        </pc:spChg>
        <pc:spChg chg="mod">
          <ac:chgData name="Neel Maniar" userId="a5793dbd916b5c45" providerId="LiveId" clId="{6808228A-2C0C-4022-9D34-82B2530D0450}" dt="2022-11-01T21:39:41.113" v="13322" actId="27636"/>
          <ac:spMkLst>
            <pc:docMk/>
            <pc:sldMk cId="3298303588" sldId="269"/>
            <ac:spMk id="3" creationId="{9D3FB44E-1E11-08DD-76B1-F18302943325}"/>
          </ac:spMkLst>
        </pc:spChg>
        <pc:spChg chg="add mod">
          <ac:chgData name="Neel Maniar" userId="a5793dbd916b5c45" providerId="LiveId" clId="{6808228A-2C0C-4022-9D34-82B2530D0450}" dt="2022-11-01T09:50:56.843" v="4560" actId="20577"/>
          <ac:spMkLst>
            <pc:docMk/>
            <pc:sldMk cId="3298303588" sldId="269"/>
            <ac:spMk id="5" creationId="{F0F2E556-563C-21FE-FADA-4A21A683DE3F}"/>
          </ac:spMkLst>
        </pc:spChg>
        <pc:picChg chg="add del mod">
          <ac:chgData name="Neel Maniar" userId="a5793dbd916b5c45" providerId="LiveId" clId="{6808228A-2C0C-4022-9D34-82B2530D0450}" dt="2022-11-01T10:03:33.819" v="5651" actId="478"/>
          <ac:picMkLst>
            <pc:docMk/>
            <pc:sldMk cId="3298303588" sldId="269"/>
            <ac:picMk id="4" creationId="{88BB0455-A103-F268-D237-6964B1A71ABA}"/>
          </ac:picMkLst>
        </pc:picChg>
        <pc:picChg chg="del">
          <ac:chgData name="Neel Maniar" userId="a5793dbd916b5c45" providerId="LiveId" clId="{6808228A-2C0C-4022-9D34-82B2530D0450}" dt="2022-11-01T09:19:03.447" v="4313" actId="478"/>
          <ac:picMkLst>
            <pc:docMk/>
            <pc:sldMk cId="3298303588" sldId="269"/>
            <ac:picMk id="4" creationId="{D627F24B-665D-58F5-C5C1-2657CCC5FC39}"/>
          </ac:picMkLst>
        </pc:picChg>
        <pc:picChg chg="add del mod">
          <ac:chgData name="Neel Maniar" userId="a5793dbd916b5c45" providerId="LiveId" clId="{6808228A-2C0C-4022-9D34-82B2530D0450}" dt="2022-11-01T10:03:31.914" v="5650"/>
          <ac:picMkLst>
            <pc:docMk/>
            <pc:sldMk cId="3298303588" sldId="269"/>
            <ac:picMk id="6" creationId="{76FE1649-772E-557C-C8AC-DAC4C38BB34A}"/>
          </ac:picMkLst>
        </pc:picChg>
        <pc:picChg chg="add mod">
          <ac:chgData name="Neel Maniar" userId="a5793dbd916b5c45" providerId="LiveId" clId="{6808228A-2C0C-4022-9D34-82B2530D0450}" dt="2022-11-01T10:03:34.621" v="5652"/>
          <ac:picMkLst>
            <pc:docMk/>
            <pc:sldMk cId="3298303588" sldId="269"/>
            <ac:picMk id="7" creationId="{E7B8CB2A-E723-FE2A-B4AE-B08CB58F8F18}"/>
          </ac:picMkLst>
        </pc:picChg>
      </pc:sldChg>
      <pc:sldChg chg="modSp del ord">
        <pc:chgData name="Neel Maniar" userId="a5793dbd916b5c45" providerId="LiveId" clId="{6808228A-2C0C-4022-9D34-82B2530D0450}" dt="2022-11-01T21:16:29.595" v="12285" actId="47"/>
        <pc:sldMkLst>
          <pc:docMk/>
          <pc:sldMk cId="2910034824" sldId="270"/>
        </pc:sldMkLst>
        <pc:spChg chg="mod">
          <ac:chgData name="Neel Maniar" userId="a5793dbd916b5c45" providerId="LiveId" clId="{6808228A-2C0C-4022-9D34-82B2530D0450}" dt="2022-11-01T20:18:03.175" v="11396"/>
          <ac:spMkLst>
            <pc:docMk/>
            <pc:sldMk cId="2910034824" sldId="270"/>
            <ac:spMk id="2" creationId="{6853426F-F90D-FDCF-9100-043676FC8A11}"/>
          </ac:spMkLst>
        </pc:spChg>
        <pc:spChg chg="mod">
          <ac:chgData name="Neel Maniar" userId="a5793dbd916b5c45" providerId="LiveId" clId="{6808228A-2C0C-4022-9D34-82B2530D0450}" dt="2022-11-01T20:18:03.175" v="11396"/>
          <ac:spMkLst>
            <pc:docMk/>
            <pc:sldMk cId="2910034824" sldId="270"/>
            <ac:spMk id="3" creationId="{AF86EDE0-A2C0-B798-BEEC-A6C9F7826658}"/>
          </ac:spMkLst>
        </pc:spChg>
      </pc:sldChg>
      <pc:sldChg chg="del ord">
        <pc:chgData name="Neel Maniar" userId="a5793dbd916b5c45" providerId="LiveId" clId="{6808228A-2C0C-4022-9D34-82B2530D0450}" dt="2022-11-01T10:04:01.730" v="5667" actId="47"/>
        <pc:sldMkLst>
          <pc:docMk/>
          <pc:sldMk cId="351743816" sldId="271"/>
        </pc:sldMkLst>
      </pc:sldChg>
      <pc:sldChg chg="modSp mod ord">
        <pc:chgData name="Neel Maniar" userId="a5793dbd916b5c45" providerId="LiveId" clId="{6808228A-2C0C-4022-9D34-82B2530D0450}" dt="2022-11-01T20:18:03.175" v="11396"/>
        <pc:sldMkLst>
          <pc:docMk/>
          <pc:sldMk cId="4009285064" sldId="273"/>
        </pc:sldMkLst>
        <pc:spChg chg="mod">
          <ac:chgData name="Neel Maniar" userId="a5793dbd916b5c45" providerId="LiveId" clId="{6808228A-2C0C-4022-9D34-82B2530D0450}" dt="2022-11-01T20:18:03.175" v="11396"/>
          <ac:spMkLst>
            <pc:docMk/>
            <pc:sldMk cId="4009285064" sldId="273"/>
            <ac:spMk id="2" creationId="{10EB0B38-024D-AFBC-DD4B-9FF4E1B9DBE4}"/>
          </ac:spMkLst>
        </pc:spChg>
        <pc:spChg chg="mod">
          <ac:chgData name="Neel Maniar" userId="a5793dbd916b5c45" providerId="LiveId" clId="{6808228A-2C0C-4022-9D34-82B2530D0450}" dt="2022-11-01T20:18:03.175" v="11396"/>
          <ac:spMkLst>
            <pc:docMk/>
            <pc:sldMk cId="4009285064" sldId="273"/>
            <ac:spMk id="3" creationId="{B455D854-FA4B-644D-1B9F-9024CC6AD1A2}"/>
          </ac:spMkLst>
        </pc:spChg>
      </pc:sldChg>
      <pc:sldChg chg="modSp mod ord modNotesTx">
        <pc:chgData name="Neel Maniar" userId="a5793dbd916b5c45" providerId="LiveId" clId="{6808228A-2C0C-4022-9D34-82B2530D0450}" dt="2022-11-01T21:21:16.098" v="12492"/>
        <pc:sldMkLst>
          <pc:docMk/>
          <pc:sldMk cId="4179632724" sldId="275"/>
        </pc:sldMkLst>
        <pc:spChg chg="mod">
          <ac:chgData name="Neel Maniar" userId="a5793dbd916b5c45" providerId="LiveId" clId="{6808228A-2C0C-4022-9D34-82B2530D0450}" dt="2022-11-01T20:18:03.175" v="11396"/>
          <ac:spMkLst>
            <pc:docMk/>
            <pc:sldMk cId="4179632724" sldId="275"/>
            <ac:spMk id="2" creationId="{CBA04A64-679F-567D-ED3A-BF0D14DE0D73}"/>
          </ac:spMkLst>
        </pc:spChg>
        <pc:spChg chg="mod">
          <ac:chgData name="Neel Maniar" userId="a5793dbd916b5c45" providerId="LiveId" clId="{6808228A-2C0C-4022-9D34-82B2530D0450}" dt="2022-11-01T20:18:03.175" v="11396"/>
          <ac:spMkLst>
            <pc:docMk/>
            <pc:sldMk cId="4179632724" sldId="275"/>
            <ac:spMk id="7" creationId="{EE502086-3E05-FEB5-7C19-AFE2AA1E6E51}"/>
          </ac:spMkLst>
        </pc:spChg>
      </pc:sldChg>
      <pc:sldChg chg="modSp mod ord modNotesTx">
        <pc:chgData name="Neel Maniar" userId="a5793dbd916b5c45" providerId="LiveId" clId="{6808228A-2C0C-4022-9D34-82B2530D0450}" dt="2022-11-01T21:46:08.697" v="13658" actId="20577"/>
        <pc:sldMkLst>
          <pc:docMk/>
          <pc:sldMk cId="2175755369" sldId="276"/>
        </pc:sldMkLst>
        <pc:spChg chg="mod">
          <ac:chgData name="Neel Maniar" userId="a5793dbd916b5c45" providerId="LiveId" clId="{6808228A-2C0C-4022-9D34-82B2530D0450}" dt="2022-11-01T20:15:30.941" v="11327" actId="27636"/>
          <ac:spMkLst>
            <pc:docMk/>
            <pc:sldMk cId="2175755369" sldId="276"/>
            <ac:spMk id="2" creationId="{28755623-7939-E2ED-2BEA-A55154F3ADAB}"/>
          </ac:spMkLst>
        </pc:spChg>
        <pc:spChg chg="mod">
          <ac:chgData name="Neel Maniar" userId="a5793dbd916b5c45" providerId="LiveId" clId="{6808228A-2C0C-4022-9D34-82B2530D0450}" dt="2022-11-01T20:18:03.175" v="11396"/>
          <ac:spMkLst>
            <pc:docMk/>
            <pc:sldMk cId="2175755369" sldId="276"/>
            <ac:spMk id="3" creationId="{F1A3E5BE-075A-806D-1058-0672C0AAED25}"/>
          </ac:spMkLst>
        </pc:spChg>
        <pc:spChg chg="mod">
          <ac:chgData name="Neel Maniar" userId="a5793dbd916b5c45" providerId="LiveId" clId="{6808228A-2C0C-4022-9D34-82B2530D0450}" dt="2022-11-01T21:22:11.246" v="12567" actId="207"/>
          <ac:spMkLst>
            <pc:docMk/>
            <pc:sldMk cId="2175755369" sldId="276"/>
            <ac:spMk id="6" creationId="{7D48A14D-A45D-B4FE-9D90-51F309D85B01}"/>
          </ac:spMkLst>
        </pc:spChg>
      </pc:sldChg>
      <pc:sldChg chg="modSp mod ord">
        <pc:chgData name="Neel Maniar" userId="a5793dbd916b5c45" providerId="LiveId" clId="{6808228A-2C0C-4022-9D34-82B2530D0450}" dt="2022-11-01T21:22:25.582" v="12569"/>
        <pc:sldMkLst>
          <pc:docMk/>
          <pc:sldMk cId="1291297461" sldId="278"/>
        </pc:sldMkLst>
        <pc:spChg chg="mod">
          <ac:chgData name="Neel Maniar" userId="a5793dbd916b5c45" providerId="LiveId" clId="{6808228A-2C0C-4022-9D34-82B2530D0450}" dt="2022-11-01T20:18:00.624" v="11391" actId="27636"/>
          <ac:spMkLst>
            <pc:docMk/>
            <pc:sldMk cId="1291297461" sldId="278"/>
            <ac:spMk id="2" creationId="{0583ACFA-39B8-D252-244D-8EFA274B2E68}"/>
          </ac:spMkLst>
        </pc:spChg>
        <pc:spChg chg="mod">
          <ac:chgData name="Neel Maniar" userId="a5793dbd916b5c45" providerId="LiveId" clId="{6808228A-2C0C-4022-9D34-82B2530D0450}" dt="2022-11-01T20:18:03.175" v="11396"/>
          <ac:spMkLst>
            <pc:docMk/>
            <pc:sldMk cId="1291297461" sldId="278"/>
            <ac:spMk id="3" creationId="{533EDA2E-4C27-C0E2-6FEA-9EFB4F7DA770}"/>
          </ac:spMkLst>
        </pc:spChg>
      </pc:sldChg>
      <pc:sldChg chg="modSp">
        <pc:chgData name="Neel Maniar" userId="a5793dbd916b5c45" providerId="LiveId" clId="{6808228A-2C0C-4022-9D34-82B2530D0450}" dt="2022-11-01T20:18:03.175" v="11396"/>
        <pc:sldMkLst>
          <pc:docMk/>
          <pc:sldMk cId="3166654057" sldId="280"/>
        </pc:sldMkLst>
        <pc:spChg chg="mod">
          <ac:chgData name="Neel Maniar" userId="a5793dbd916b5c45" providerId="LiveId" clId="{6808228A-2C0C-4022-9D34-82B2530D0450}" dt="2022-11-01T20:18:03.175" v="11396"/>
          <ac:spMkLst>
            <pc:docMk/>
            <pc:sldMk cId="3166654057" sldId="280"/>
            <ac:spMk id="2" creationId="{1882C702-7855-D120-2AF6-2418E497AD52}"/>
          </ac:spMkLst>
        </pc:spChg>
        <pc:spChg chg="mod">
          <ac:chgData name="Neel Maniar" userId="a5793dbd916b5c45" providerId="LiveId" clId="{6808228A-2C0C-4022-9D34-82B2530D0450}" dt="2022-11-01T20:18:03.175" v="11396"/>
          <ac:spMkLst>
            <pc:docMk/>
            <pc:sldMk cId="3166654057" sldId="280"/>
            <ac:spMk id="3" creationId="{308455FE-EB3D-C23A-2A2D-6D42348775CD}"/>
          </ac:spMkLst>
        </pc:spChg>
      </pc:sldChg>
      <pc:sldChg chg="modSp">
        <pc:chgData name="Neel Maniar" userId="a5793dbd916b5c45" providerId="LiveId" clId="{6808228A-2C0C-4022-9D34-82B2530D0450}" dt="2022-11-01T20:18:03.175" v="11396"/>
        <pc:sldMkLst>
          <pc:docMk/>
          <pc:sldMk cId="3849783421" sldId="282"/>
        </pc:sldMkLst>
        <pc:spChg chg="mod">
          <ac:chgData name="Neel Maniar" userId="a5793dbd916b5c45" providerId="LiveId" clId="{6808228A-2C0C-4022-9D34-82B2530D0450}" dt="2022-11-01T20:18:03.175" v="11396"/>
          <ac:spMkLst>
            <pc:docMk/>
            <pc:sldMk cId="3849783421" sldId="282"/>
            <ac:spMk id="2" creationId="{C7B41E6B-4EB8-4819-0875-D4266EEF966B}"/>
          </ac:spMkLst>
        </pc:spChg>
        <pc:spChg chg="mod">
          <ac:chgData name="Neel Maniar" userId="a5793dbd916b5c45" providerId="LiveId" clId="{6808228A-2C0C-4022-9D34-82B2530D0450}" dt="2022-11-01T20:18:03.175" v="11396"/>
          <ac:spMkLst>
            <pc:docMk/>
            <pc:sldMk cId="3849783421" sldId="282"/>
            <ac:spMk id="3" creationId="{7EB2E2AD-0779-E061-A27F-2678D39E7711}"/>
          </ac:spMkLst>
        </pc:spChg>
      </pc:sldChg>
      <pc:sldChg chg="modSp">
        <pc:chgData name="Neel Maniar" userId="a5793dbd916b5c45" providerId="LiveId" clId="{6808228A-2C0C-4022-9D34-82B2530D0450}" dt="2022-11-01T20:18:03.175" v="11396"/>
        <pc:sldMkLst>
          <pc:docMk/>
          <pc:sldMk cId="616708080" sldId="283"/>
        </pc:sldMkLst>
        <pc:spChg chg="mod">
          <ac:chgData name="Neel Maniar" userId="a5793dbd916b5c45" providerId="LiveId" clId="{6808228A-2C0C-4022-9D34-82B2530D0450}" dt="2022-11-01T20:18:03.175" v="11396"/>
          <ac:spMkLst>
            <pc:docMk/>
            <pc:sldMk cId="616708080" sldId="283"/>
            <ac:spMk id="2" creationId="{070B3EEC-BF2A-582B-35A0-ABB74308BE84}"/>
          </ac:spMkLst>
        </pc:spChg>
        <pc:spChg chg="mod">
          <ac:chgData name="Neel Maniar" userId="a5793dbd916b5c45" providerId="LiveId" clId="{6808228A-2C0C-4022-9D34-82B2530D0450}" dt="2022-11-01T20:18:03.175" v="11396"/>
          <ac:spMkLst>
            <pc:docMk/>
            <pc:sldMk cId="616708080" sldId="283"/>
            <ac:spMk id="3" creationId="{03BDEDF8-0FFC-4EB2-90BC-B458B2A9A146}"/>
          </ac:spMkLst>
        </pc:spChg>
      </pc:sldChg>
      <pc:sldChg chg="modSp mod ord">
        <pc:chgData name="Neel Maniar" userId="a5793dbd916b5c45" providerId="LiveId" clId="{6808228A-2C0C-4022-9D34-82B2530D0450}" dt="2022-11-01T21:23:17.938" v="12571"/>
        <pc:sldMkLst>
          <pc:docMk/>
          <pc:sldMk cId="2666555971" sldId="284"/>
        </pc:sldMkLst>
        <pc:spChg chg="mod">
          <ac:chgData name="Neel Maniar" userId="a5793dbd916b5c45" providerId="LiveId" clId="{6808228A-2C0C-4022-9D34-82B2530D0450}" dt="2022-11-01T20:18:03.175" v="11396"/>
          <ac:spMkLst>
            <pc:docMk/>
            <pc:sldMk cId="2666555971" sldId="284"/>
            <ac:spMk id="2" creationId="{4FFA1AC4-5B59-171F-DAA9-94701FA198C9}"/>
          </ac:spMkLst>
        </pc:spChg>
        <pc:spChg chg="mod">
          <ac:chgData name="Neel Maniar" userId="a5793dbd916b5c45" providerId="LiveId" clId="{6808228A-2C0C-4022-9D34-82B2530D0450}" dt="2022-11-01T20:18:03.175" v="11396"/>
          <ac:spMkLst>
            <pc:docMk/>
            <pc:sldMk cId="2666555971" sldId="284"/>
            <ac:spMk id="7" creationId="{D420381E-229B-877F-2642-7AC8B727D571}"/>
          </ac:spMkLst>
        </pc:spChg>
      </pc:sldChg>
      <pc:sldChg chg="addSp delSp modSp mod ord modNotesTx">
        <pc:chgData name="Neel Maniar" userId="a5793dbd916b5c45" providerId="LiveId" clId="{6808228A-2C0C-4022-9D34-82B2530D0450}" dt="2022-11-01T23:09:41.837" v="14188"/>
        <pc:sldMkLst>
          <pc:docMk/>
          <pc:sldMk cId="822483268" sldId="285"/>
        </pc:sldMkLst>
        <pc:spChg chg="del">
          <ac:chgData name="Neel Maniar" userId="a5793dbd916b5c45" providerId="LiveId" clId="{6808228A-2C0C-4022-9D34-82B2530D0450}" dt="2022-11-01T21:27:18.839" v="12609" actId="478"/>
          <ac:spMkLst>
            <pc:docMk/>
            <pc:sldMk cId="822483268" sldId="285"/>
            <ac:spMk id="2" creationId="{37A2DE88-AC87-4538-EBC3-6B94946BACA9}"/>
          </ac:spMkLst>
        </pc:spChg>
        <pc:spChg chg="mod">
          <ac:chgData name="Neel Maniar" userId="a5793dbd916b5c45" providerId="LiveId" clId="{6808228A-2C0C-4022-9D34-82B2530D0450}" dt="2022-11-01T20:18:03.175" v="11396"/>
          <ac:spMkLst>
            <pc:docMk/>
            <pc:sldMk cId="822483268" sldId="285"/>
            <ac:spMk id="3" creationId="{68568B17-0900-9ACD-FF4C-012AC4D9C2E8}"/>
          </ac:spMkLst>
        </pc:spChg>
        <pc:spChg chg="mod">
          <ac:chgData name="Neel Maniar" userId="a5793dbd916b5c45" providerId="LiveId" clId="{6808228A-2C0C-4022-9D34-82B2530D0450}" dt="2022-11-01T21:29:30.292" v="12741" actId="1076"/>
          <ac:spMkLst>
            <pc:docMk/>
            <pc:sldMk cId="822483268" sldId="285"/>
            <ac:spMk id="4" creationId="{106ED4BE-08CB-8CC6-D4D3-AE99A5D8C808}"/>
          </ac:spMkLst>
        </pc:spChg>
        <pc:spChg chg="add mod">
          <ac:chgData name="Neel Maniar" userId="a5793dbd916b5c45" providerId="LiveId" clId="{6808228A-2C0C-4022-9D34-82B2530D0450}" dt="2022-11-01T21:28:00.947" v="12711" actId="20577"/>
          <ac:spMkLst>
            <pc:docMk/>
            <pc:sldMk cId="822483268" sldId="285"/>
            <ac:spMk id="8" creationId="{2348EE86-48B9-4641-0778-65A215DE7C80}"/>
          </ac:spMkLst>
        </pc:spChg>
        <pc:spChg chg="add mod">
          <ac:chgData name="Neel Maniar" userId="a5793dbd916b5c45" providerId="LiveId" clId="{6808228A-2C0C-4022-9D34-82B2530D0450}" dt="2022-11-01T21:28:59.556" v="12730" actId="1076"/>
          <ac:spMkLst>
            <pc:docMk/>
            <pc:sldMk cId="822483268" sldId="285"/>
            <ac:spMk id="9" creationId="{61A4FCAF-1570-5AA2-0707-0F86209F9E9A}"/>
          </ac:spMkLst>
        </pc:spChg>
        <pc:spChg chg="add mod">
          <ac:chgData name="Neel Maniar" userId="a5793dbd916b5c45" providerId="LiveId" clId="{6808228A-2C0C-4022-9D34-82B2530D0450}" dt="2022-11-01T21:29:06" v="12736" actId="20577"/>
          <ac:spMkLst>
            <pc:docMk/>
            <pc:sldMk cId="822483268" sldId="285"/>
            <ac:spMk id="10" creationId="{4CCB56C8-0F56-57F3-3962-63C719BB3FD5}"/>
          </ac:spMkLst>
        </pc:spChg>
        <pc:picChg chg="mod">
          <ac:chgData name="Neel Maniar" userId="a5793dbd916b5c45" providerId="LiveId" clId="{6808228A-2C0C-4022-9D34-82B2530D0450}" dt="2022-11-01T21:28:02.983" v="12712" actId="1076"/>
          <ac:picMkLst>
            <pc:docMk/>
            <pc:sldMk cId="822483268" sldId="285"/>
            <ac:picMk id="5" creationId="{76B20330-4FBD-A38E-BD66-705941E3FC46}"/>
          </ac:picMkLst>
        </pc:picChg>
        <pc:picChg chg="add mod">
          <ac:chgData name="Neel Maniar" userId="a5793dbd916b5c45" providerId="LiveId" clId="{6808228A-2C0C-4022-9D34-82B2530D0450}" dt="2022-11-01T21:28:04.060" v="12713" actId="1076"/>
          <ac:picMkLst>
            <pc:docMk/>
            <pc:sldMk cId="822483268" sldId="285"/>
            <ac:picMk id="6" creationId="{DA64ABE6-6D8D-A6BD-2295-E25B58C0279B}"/>
          </ac:picMkLst>
        </pc:picChg>
      </pc:sldChg>
      <pc:sldChg chg="delSp modSp del mod ord modNotesTx">
        <pc:chgData name="Neel Maniar" userId="a5793dbd916b5c45" providerId="LiveId" clId="{6808228A-2C0C-4022-9D34-82B2530D0450}" dt="2022-11-01T21:27:12.823" v="12608" actId="47"/>
        <pc:sldMkLst>
          <pc:docMk/>
          <pc:sldMk cId="2187091634" sldId="286"/>
        </pc:sldMkLst>
        <pc:spChg chg="mod">
          <ac:chgData name="Neel Maniar" userId="a5793dbd916b5c45" providerId="LiveId" clId="{6808228A-2C0C-4022-9D34-82B2530D0450}" dt="2022-11-01T20:18:03.175" v="11396"/>
          <ac:spMkLst>
            <pc:docMk/>
            <pc:sldMk cId="2187091634" sldId="286"/>
            <ac:spMk id="3" creationId="{B624FB8A-ABCC-1DF3-6A7F-9351A4921D29}"/>
          </ac:spMkLst>
        </pc:spChg>
        <pc:picChg chg="del">
          <ac:chgData name="Neel Maniar" userId="a5793dbd916b5c45" providerId="LiveId" clId="{6808228A-2C0C-4022-9D34-82B2530D0450}" dt="2022-11-01T21:26:35.633" v="12589" actId="21"/>
          <ac:picMkLst>
            <pc:docMk/>
            <pc:sldMk cId="2187091634" sldId="286"/>
            <ac:picMk id="5" creationId="{0E24D2DB-A8DD-F9FA-A93A-064E89CBE1A9}"/>
          </ac:picMkLst>
        </pc:picChg>
      </pc:sldChg>
      <pc:sldChg chg="modSp">
        <pc:chgData name="Neel Maniar" userId="a5793dbd916b5c45" providerId="LiveId" clId="{6808228A-2C0C-4022-9D34-82B2530D0450}" dt="2022-11-01T20:18:03.175" v="11396"/>
        <pc:sldMkLst>
          <pc:docMk/>
          <pc:sldMk cId="4079996108" sldId="287"/>
        </pc:sldMkLst>
        <pc:spChg chg="mod">
          <ac:chgData name="Neel Maniar" userId="a5793dbd916b5c45" providerId="LiveId" clId="{6808228A-2C0C-4022-9D34-82B2530D0450}" dt="2022-11-01T20:18:03.175" v="11396"/>
          <ac:spMkLst>
            <pc:docMk/>
            <pc:sldMk cId="4079996108" sldId="287"/>
            <ac:spMk id="2" creationId="{C9C78211-8F3F-7434-6736-751C5321BD4E}"/>
          </ac:spMkLst>
        </pc:spChg>
        <pc:spChg chg="mod">
          <ac:chgData name="Neel Maniar" userId="a5793dbd916b5c45" providerId="LiveId" clId="{6808228A-2C0C-4022-9D34-82B2530D0450}" dt="2022-11-01T20:18:03.175" v="11396"/>
          <ac:spMkLst>
            <pc:docMk/>
            <pc:sldMk cId="4079996108" sldId="287"/>
            <ac:spMk id="3" creationId="{A365B12C-BD8C-6FBA-19EC-B1641928A02B}"/>
          </ac:spMkLst>
        </pc:spChg>
      </pc:sldChg>
      <pc:sldChg chg="modSp">
        <pc:chgData name="Neel Maniar" userId="a5793dbd916b5c45" providerId="LiveId" clId="{6808228A-2C0C-4022-9D34-82B2530D0450}" dt="2022-11-01T20:18:03.175" v="11396"/>
        <pc:sldMkLst>
          <pc:docMk/>
          <pc:sldMk cId="902994871" sldId="288"/>
        </pc:sldMkLst>
        <pc:spChg chg="mod">
          <ac:chgData name="Neel Maniar" userId="a5793dbd916b5c45" providerId="LiveId" clId="{6808228A-2C0C-4022-9D34-82B2530D0450}" dt="2022-11-01T20:18:03.175" v="11396"/>
          <ac:spMkLst>
            <pc:docMk/>
            <pc:sldMk cId="902994871" sldId="288"/>
            <ac:spMk id="2" creationId="{02E06F87-872A-3479-9FB4-5F071D894334}"/>
          </ac:spMkLst>
        </pc:spChg>
        <pc:spChg chg="mod">
          <ac:chgData name="Neel Maniar" userId="a5793dbd916b5c45" providerId="LiveId" clId="{6808228A-2C0C-4022-9D34-82B2530D0450}" dt="2022-11-01T20:18:03.175" v="11396"/>
          <ac:spMkLst>
            <pc:docMk/>
            <pc:sldMk cId="902994871" sldId="288"/>
            <ac:spMk id="3" creationId="{B4FF8CBB-A2DC-3668-DF5D-D36304234B34}"/>
          </ac:spMkLst>
        </pc:spChg>
      </pc:sldChg>
      <pc:sldChg chg="modSp mod ord">
        <pc:chgData name="Neel Maniar" userId="a5793dbd916b5c45" providerId="LiveId" clId="{6808228A-2C0C-4022-9D34-82B2530D0450}" dt="2022-11-01T20:18:03.175" v="11396"/>
        <pc:sldMkLst>
          <pc:docMk/>
          <pc:sldMk cId="186457554" sldId="289"/>
        </pc:sldMkLst>
        <pc:spChg chg="mod">
          <ac:chgData name="Neel Maniar" userId="a5793dbd916b5c45" providerId="LiveId" clId="{6808228A-2C0C-4022-9D34-82B2530D0450}" dt="2022-11-01T20:18:03.175" v="11396"/>
          <ac:spMkLst>
            <pc:docMk/>
            <pc:sldMk cId="186457554" sldId="289"/>
            <ac:spMk id="2" creationId="{B0E11295-6CB9-3B7E-B751-D8026F9FB05A}"/>
          </ac:spMkLst>
        </pc:spChg>
        <pc:spChg chg="mod">
          <ac:chgData name="Neel Maniar" userId="a5793dbd916b5c45" providerId="LiveId" clId="{6808228A-2C0C-4022-9D34-82B2530D0450}" dt="2022-11-01T20:18:03.175" v="11396"/>
          <ac:spMkLst>
            <pc:docMk/>
            <pc:sldMk cId="186457554" sldId="289"/>
            <ac:spMk id="3" creationId="{E447DEE7-153B-693B-1FAA-A12B4C26919E}"/>
          </ac:spMkLst>
        </pc:spChg>
      </pc:sldChg>
      <pc:sldChg chg="modSp mod">
        <pc:chgData name="Neel Maniar" userId="a5793dbd916b5c45" providerId="LiveId" clId="{6808228A-2C0C-4022-9D34-82B2530D0450}" dt="2022-11-01T20:18:03.175" v="11396"/>
        <pc:sldMkLst>
          <pc:docMk/>
          <pc:sldMk cId="2555583458" sldId="290"/>
        </pc:sldMkLst>
        <pc:spChg chg="mod">
          <ac:chgData name="Neel Maniar" userId="a5793dbd916b5c45" providerId="LiveId" clId="{6808228A-2C0C-4022-9D34-82B2530D0450}" dt="2022-11-01T20:18:03.175" v="11396"/>
          <ac:spMkLst>
            <pc:docMk/>
            <pc:sldMk cId="2555583458" sldId="290"/>
            <ac:spMk id="2" creationId="{DBD605AC-F0A9-0DDE-AFB0-29B296A9303A}"/>
          </ac:spMkLst>
        </pc:spChg>
        <pc:spChg chg="mod">
          <ac:chgData name="Neel Maniar" userId="a5793dbd916b5c45" providerId="LiveId" clId="{6808228A-2C0C-4022-9D34-82B2530D0450}" dt="2022-11-01T20:18:03.175" v="11396"/>
          <ac:spMkLst>
            <pc:docMk/>
            <pc:sldMk cId="2555583458" sldId="290"/>
            <ac:spMk id="3" creationId="{6A8BE70F-86BC-A28B-1FE0-ECF2F1B686D0}"/>
          </ac:spMkLst>
        </pc:spChg>
      </pc:sldChg>
      <pc:sldChg chg="modSp mod">
        <pc:chgData name="Neel Maniar" userId="a5793dbd916b5c45" providerId="LiveId" clId="{6808228A-2C0C-4022-9D34-82B2530D0450}" dt="2022-11-01T20:18:03.175" v="11396"/>
        <pc:sldMkLst>
          <pc:docMk/>
          <pc:sldMk cId="2503424590" sldId="291"/>
        </pc:sldMkLst>
        <pc:spChg chg="mod">
          <ac:chgData name="Neel Maniar" userId="a5793dbd916b5c45" providerId="LiveId" clId="{6808228A-2C0C-4022-9D34-82B2530D0450}" dt="2022-11-01T20:18:03.175" v="11396"/>
          <ac:spMkLst>
            <pc:docMk/>
            <pc:sldMk cId="2503424590" sldId="291"/>
            <ac:spMk id="2" creationId="{C46BF2B9-2912-5A2C-90DE-7A49FB5695FF}"/>
          </ac:spMkLst>
        </pc:spChg>
      </pc:sldChg>
      <pc:sldChg chg="modSp">
        <pc:chgData name="Neel Maniar" userId="a5793dbd916b5c45" providerId="LiveId" clId="{6808228A-2C0C-4022-9D34-82B2530D0450}" dt="2022-11-01T20:18:03.175" v="11396"/>
        <pc:sldMkLst>
          <pc:docMk/>
          <pc:sldMk cId="3128444227" sldId="292"/>
        </pc:sldMkLst>
        <pc:spChg chg="mod">
          <ac:chgData name="Neel Maniar" userId="a5793dbd916b5c45" providerId="LiveId" clId="{6808228A-2C0C-4022-9D34-82B2530D0450}" dt="2022-11-01T20:18:03.175" v="11396"/>
          <ac:spMkLst>
            <pc:docMk/>
            <pc:sldMk cId="3128444227" sldId="292"/>
            <ac:spMk id="2" creationId="{BBE529BB-FF14-9A6C-BBD4-B94D5FEA595A}"/>
          </ac:spMkLst>
        </pc:spChg>
        <pc:spChg chg="mod">
          <ac:chgData name="Neel Maniar" userId="a5793dbd916b5c45" providerId="LiveId" clId="{6808228A-2C0C-4022-9D34-82B2530D0450}" dt="2022-11-01T20:18:03.175" v="11396"/>
          <ac:spMkLst>
            <pc:docMk/>
            <pc:sldMk cId="3128444227" sldId="292"/>
            <ac:spMk id="3" creationId="{AB2AFEED-1625-215E-AD05-8F5F205B0D2B}"/>
          </ac:spMkLst>
        </pc:spChg>
      </pc:sldChg>
      <pc:sldChg chg="modSp mod">
        <pc:chgData name="Neel Maniar" userId="a5793dbd916b5c45" providerId="LiveId" clId="{6808228A-2C0C-4022-9D34-82B2530D0450}" dt="2022-11-01T20:18:03.175" v="11396"/>
        <pc:sldMkLst>
          <pc:docMk/>
          <pc:sldMk cId="3491423114" sldId="294"/>
        </pc:sldMkLst>
        <pc:spChg chg="mod">
          <ac:chgData name="Neel Maniar" userId="a5793dbd916b5c45" providerId="LiveId" clId="{6808228A-2C0C-4022-9D34-82B2530D0450}" dt="2022-11-01T20:18:03.175" v="11396"/>
          <ac:spMkLst>
            <pc:docMk/>
            <pc:sldMk cId="3491423114" sldId="294"/>
            <ac:spMk id="2" creationId="{DC7B7373-E8B2-0302-9997-E4194B745442}"/>
          </ac:spMkLst>
        </pc:spChg>
        <pc:spChg chg="mod">
          <ac:chgData name="Neel Maniar" userId="a5793dbd916b5c45" providerId="LiveId" clId="{6808228A-2C0C-4022-9D34-82B2530D0450}" dt="2022-11-01T20:18:03.175" v="11396"/>
          <ac:spMkLst>
            <pc:docMk/>
            <pc:sldMk cId="3491423114" sldId="294"/>
            <ac:spMk id="3" creationId="{8303A7E7-98D0-FEE2-881D-7DACCAB0B3CB}"/>
          </ac:spMkLst>
        </pc:spChg>
      </pc:sldChg>
      <pc:sldChg chg="modSp mod">
        <pc:chgData name="Neel Maniar" userId="a5793dbd916b5c45" providerId="LiveId" clId="{6808228A-2C0C-4022-9D34-82B2530D0450}" dt="2022-11-01T20:18:03.175" v="11396"/>
        <pc:sldMkLst>
          <pc:docMk/>
          <pc:sldMk cId="290407259" sldId="296"/>
        </pc:sldMkLst>
        <pc:spChg chg="mod">
          <ac:chgData name="Neel Maniar" userId="a5793dbd916b5c45" providerId="LiveId" clId="{6808228A-2C0C-4022-9D34-82B2530D0450}" dt="2022-11-01T20:18:03.175" v="11396"/>
          <ac:spMkLst>
            <pc:docMk/>
            <pc:sldMk cId="290407259" sldId="296"/>
            <ac:spMk id="2" creationId="{A44E1A5C-47FC-E50A-5281-D4CF03751B84}"/>
          </ac:spMkLst>
        </pc:spChg>
        <pc:spChg chg="mod">
          <ac:chgData name="Neel Maniar" userId="a5793dbd916b5c45" providerId="LiveId" clId="{6808228A-2C0C-4022-9D34-82B2530D0450}" dt="2022-11-01T20:18:03.175" v="11396"/>
          <ac:spMkLst>
            <pc:docMk/>
            <pc:sldMk cId="290407259" sldId="296"/>
            <ac:spMk id="3" creationId="{2C659476-229F-9B9A-7A5F-3F409F37DB96}"/>
          </ac:spMkLst>
        </pc:spChg>
      </pc:sldChg>
      <pc:sldChg chg="modSp">
        <pc:chgData name="Neel Maniar" userId="a5793dbd916b5c45" providerId="LiveId" clId="{6808228A-2C0C-4022-9D34-82B2530D0450}" dt="2022-11-01T20:18:03.175" v="11396"/>
        <pc:sldMkLst>
          <pc:docMk/>
          <pc:sldMk cId="1556747231" sldId="297"/>
        </pc:sldMkLst>
        <pc:spChg chg="mod">
          <ac:chgData name="Neel Maniar" userId="a5793dbd916b5c45" providerId="LiveId" clId="{6808228A-2C0C-4022-9D34-82B2530D0450}" dt="2022-11-01T20:18:03.175" v="11396"/>
          <ac:spMkLst>
            <pc:docMk/>
            <pc:sldMk cId="1556747231" sldId="297"/>
            <ac:spMk id="2" creationId="{A202D572-B4CE-34C9-8065-625A51D71676}"/>
          </ac:spMkLst>
        </pc:spChg>
        <pc:spChg chg="mod">
          <ac:chgData name="Neel Maniar" userId="a5793dbd916b5c45" providerId="LiveId" clId="{6808228A-2C0C-4022-9D34-82B2530D0450}" dt="2022-11-01T20:18:03.175" v="11396"/>
          <ac:spMkLst>
            <pc:docMk/>
            <pc:sldMk cId="1556747231" sldId="297"/>
            <ac:spMk id="3" creationId="{38F49994-1E93-37EF-0145-346B9FDBA59C}"/>
          </ac:spMkLst>
        </pc:spChg>
      </pc:sldChg>
      <pc:sldChg chg="modSp">
        <pc:chgData name="Neel Maniar" userId="a5793dbd916b5c45" providerId="LiveId" clId="{6808228A-2C0C-4022-9D34-82B2530D0450}" dt="2022-11-01T20:18:03.175" v="11396"/>
        <pc:sldMkLst>
          <pc:docMk/>
          <pc:sldMk cId="691238872" sldId="298"/>
        </pc:sldMkLst>
        <pc:spChg chg="mod">
          <ac:chgData name="Neel Maniar" userId="a5793dbd916b5c45" providerId="LiveId" clId="{6808228A-2C0C-4022-9D34-82B2530D0450}" dt="2022-11-01T20:18:03.175" v="11396"/>
          <ac:spMkLst>
            <pc:docMk/>
            <pc:sldMk cId="691238872" sldId="298"/>
            <ac:spMk id="2" creationId="{349FAFC1-7074-B29B-EEB3-3EC09D33A0C1}"/>
          </ac:spMkLst>
        </pc:spChg>
        <pc:spChg chg="mod">
          <ac:chgData name="Neel Maniar" userId="a5793dbd916b5c45" providerId="LiveId" clId="{6808228A-2C0C-4022-9D34-82B2530D0450}" dt="2022-11-01T20:18:03.175" v="11396"/>
          <ac:spMkLst>
            <pc:docMk/>
            <pc:sldMk cId="691238872" sldId="298"/>
            <ac:spMk id="3" creationId="{5C4B9C11-204F-BADE-AE6F-A05A7FD19760}"/>
          </ac:spMkLst>
        </pc:spChg>
      </pc:sldChg>
      <pc:sldChg chg="modSp">
        <pc:chgData name="Neel Maniar" userId="a5793dbd916b5c45" providerId="LiveId" clId="{6808228A-2C0C-4022-9D34-82B2530D0450}" dt="2022-11-01T20:18:03.175" v="11396"/>
        <pc:sldMkLst>
          <pc:docMk/>
          <pc:sldMk cId="474091457" sldId="299"/>
        </pc:sldMkLst>
        <pc:spChg chg="mod">
          <ac:chgData name="Neel Maniar" userId="a5793dbd916b5c45" providerId="LiveId" clId="{6808228A-2C0C-4022-9D34-82B2530D0450}" dt="2022-11-01T20:18:03.175" v="11396"/>
          <ac:spMkLst>
            <pc:docMk/>
            <pc:sldMk cId="474091457" sldId="299"/>
            <ac:spMk id="2" creationId="{142EA37D-1FA2-86E2-A3C1-48455F85FEBA}"/>
          </ac:spMkLst>
        </pc:spChg>
        <pc:spChg chg="mod">
          <ac:chgData name="Neel Maniar" userId="a5793dbd916b5c45" providerId="LiveId" clId="{6808228A-2C0C-4022-9D34-82B2530D0450}" dt="2022-11-01T20:18:03.175" v="11396"/>
          <ac:spMkLst>
            <pc:docMk/>
            <pc:sldMk cId="474091457" sldId="299"/>
            <ac:spMk id="3" creationId="{6648EFD5-61A1-4560-6946-46AF90474AE1}"/>
          </ac:spMkLst>
        </pc:spChg>
      </pc:sldChg>
      <pc:sldChg chg="modSp mod">
        <pc:chgData name="Neel Maniar" userId="a5793dbd916b5c45" providerId="LiveId" clId="{6808228A-2C0C-4022-9D34-82B2530D0450}" dt="2022-11-01T20:18:03.175" v="11396"/>
        <pc:sldMkLst>
          <pc:docMk/>
          <pc:sldMk cId="842590146" sldId="300"/>
        </pc:sldMkLst>
        <pc:spChg chg="mod">
          <ac:chgData name="Neel Maniar" userId="a5793dbd916b5c45" providerId="LiveId" clId="{6808228A-2C0C-4022-9D34-82B2530D0450}" dt="2022-11-01T20:18:03.175" v="11396"/>
          <ac:spMkLst>
            <pc:docMk/>
            <pc:sldMk cId="842590146" sldId="300"/>
            <ac:spMk id="2" creationId="{7DB2F20A-730A-061C-67DC-0A2618F797A6}"/>
          </ac:spMkLst>
        </pc:spChg>
        <pc:spChg chg="mod">
          <ac:chgData name="Neel Maniar" userId="a5793dbd916b5c45" providerId="LiveId" clId="{6808228A-2C0C-4022-9D34-82B2530D0450}" dt="2022-11-01T20:18:03.175" v="11396"/>
          <ac:spMkLst>
            <pc:docMk/>
            <pc:sldMk cId="842590146" sldId="300"/>
            <ac:spMk id="3" creationId="{809024AF-9FA2-89FA-AED2-84FF0EB5D478}"/>
          </ac:spMkLst>
        </pc:spChg>
      </pc:sldChg>
      <pc:sldChg chg="modSp ord">
        <pc:chgData name="Neel Maniar" userId="a5793dbd916b5c45" providerId="LiveId" clId="{6808228A-2C0C-4022-9D34-82B2530D0450}" dt="2022-11-01T20:18:03.175" v="11396"/>
        <pc:sldMkLst>
          <pc:docMk/>
          <pc:sldMk cId="2781167768" sldId="301"/>
        </pc:sldMkLst>
        <pc:spChg chg="mod">
          <ac:chgData name="Neel Maniar" userId="a5793dbd916b5c45" providerId="LiveId" clId="{6808228A-2C0C-4022-9D34-82B2530D0450}" dt="2022-11-01T20:18:03.175" v="11396"/>
          <ac:spMkLst>
            <pc:docMk/>
            <pc:sldMk cId="2781167768" sldId="301"/>
            <ac:spMk id="2" creationId="{21791A96-9CE3-CB99-9E91-2AF1E83FF810}"/>
          </ac:spMkLst>
        </pc:spChg>
        <pc:spChg chg="mod">
          <ac:chgData name="Neel Maniar" userId="a5793dbd916b5c45" providerId="LiveId" clId="{6808228A-2C0C-4022-9D34-82B2530D0450}" dt="2022-11-01T20:18:03.175" v="11396"/>
          <ac:spMkLst>
            <pc:docMk/>
            <pc:sldMk cId="2781167768" sldId="301"/>
            <ac:spMk id="3" creationId="{9362F51E-6D9D-3E46-4998-8F410A43C385}"/>
          </ac:spMkLst>
        </pc:spChg>
      </pc:sldChg>
      <pc:sldChg chg="modSp">
        <pc:chgData name="Neel Maniar" userId="a5793dbd916b5c45" providerId="LiveId" clId="{6808228A-2C0C-4022-9D34-82B2530D0450}" dt="2022-11-01T20:18:03.175" v="11396"/>
        <pc:sldMkLst>
          <pc:docMk/>
          <pc:sldMk cId="2533252548" sldId="302"/>
        </pc:sldMkLst>
        <pc:spChg chg="mod">
          <ac:chgData name="Neel Maniar" userId="a5793dbd916b5c45" providerId="LiveId" clId="{6808228A-2C0C-4022-9D34-82B2530D0450}" dt="2022-11-01T20:18:03.175" v="11396"/>
          <ac:spMkLst>
            <pc:docMk/>
            <pc:sldMk cId="2533252548" sldId="302"/>
            <ac:spMk id="2" creationId="{7A0B642A-65CF-830D-4A64-BCA68AD8E97B}"/>
          </ac:spMkLst>
        </pc:spChg>
        <pc:spChg chg="mod">
          <ac:chgData name="Neel Maniar" userId="a5793dbd916b5c45" providerId="LiveId" clId="{6808228A-2C0C-4022-9D34-82B2530D0450}" dt="2022-11-01T20:18:03.175" v="11396"/>
          <ac:spMkLst>
            <pc:docMk/>
            <pc:sldMk cId="2533252548" sldId="302"/>
            <ac:spMk id="3" creationId="{EA17CEFF-4DCA-6DA3-010A-29C43BEE7D59}"/>
          </ac:spMkLst>
        </pc:spChg>
      </pc:sldChg>
      <pc:sldChg chg="modSp">
        <pc:chgData name="Neel Maniar" userId="a5793dbd916b5c45" providerId="LiveId" clId="{6808228A-2C0C-4022-9D34-82B2530D0450}" dt="2022-11-01T20:18:03.175" v="11396"/>
        <pc:sldMkLst>
          <pc:docMk/>
          <pc:sldMk cId="1882984360" sldId="303"/>
        </pc:sldMkLst>
        <pc:spChg chg="mod">
          <ac:chgData name="Neel Maniar" userId="a5793dbd916b5c45" providerId="LiveId" clId="{6808228A-2C0C-4022-9D34-82B2530D0450}" dt="2022-11-01T20:18:03.175" v="11396"/>
          <ac:spMkLst>
            <pc:docMk/>
            <pc:sldMk cId="1882984360" sldId="303"/>
            <ac:spMk id="2" creationId="{BD33BB01-38F4-46B5-AACC-242A789DEB46}"/>
          </ac:spMkLst>
        </pc:spChg>
        <pc:spChg chg="mod">
          <ac:chgData name="Neel Maniar" userId="a5793dbd916b5c45" providerId="LiveId" clId="{6808228A-2C0C-4022-9D34-82B2530D0450}" dt="2022-11-01T20:18:03.175" v="11396"/>
          <ac:spMkLst>
            <pc:docMk/>
            <pc:sldMk cId="1882984360" sldId="303"/>
            <ac:spMk id="3" creationId="{5D58DC5C-987E-A153-550E-ECA2E38F6319}"/>
          </ac:spMkLst>
        </pc:spChg>
      </pc:sldChg>
      <pc:sldChg chg="modSp mod ord">
        <pc:chgData name="Neel Maniar" userId="a5793dbd916b5c45" providerId="LiveId" clId="{6808228A-2C0C-4022-9D34-82B2530D0450}" dt="2022-11-01T21:46:01.969" v="13657" actId="20577"/>
        <pc:sldMkLst>
          <pc:docMk/>
          <pc:sldMk cId="1646234099" sldId="304"/>
        </pc:sldMkLst>
        <pc:spChg chg="mod">
          <ac:chgData name="Neel Maniar" userId="a5793dbd916b5c45" providerId="LiveId" clId="{6808228A-2C0C-4022-9D34-82B2530D0450}" dt="2022-11-01T21:46:01.969" v="13657" actId="20577"/>
          <ac:spMkLst>
            <pc:docMk/>
            <pc:sldMk cId="1646234099" sldId="304"/>
            <ac:spMk id="2" creationId="{C9FE2D3F-45C0-BB77-D8E6-96C4668C2DEB}"/>
          </ac:spMkLst>
        </pc:spChg>
        <pc:spChg chg="mod">
          <ac:chgData name="Neel Maniar" userId="a5793dbd916b5c45" providerId="LiveId" clId="{6808228A-2C0C-4022-9D34-82B2530D0450}" dt="2022-11-01T21:21:57.478" v="12566" actId="20577"/>
          <ac:spMkLst>
            <pc:docMk/>
            <pc:sldMk cId="1646234099" sldId="304"/>
            <ac:spMk id="3" creationId="{FC56B96A-FEC9-B599-A4EA-1F82AB4AEE8D}"/>
          </ac:spMkLst>
        </pc:spChg>
      </pc:sldChg>
      <pc:sldChg chg="modSp">
        <pc:chgData name="Neel Maniar" userId="a5793dbd916b5c45" providerId="LiveId" clId="{6808228A-2C0C-4022-9D34-82B2530D0450}" dt="2022-11-01T20:18:03.175" v="11396"/>
        <pc:sldMkLst>
          <pc:docMk/>
          <pc:sldMk cId="4187266195" sldId="305"/>
        </pc:sldMkLst>
        <pc:spChg chg="mod">
          <ac:chgData name="Neel Maniar" userId="a5793dbd916b5c45" providerId="LiveId" clId="{6808228A-2C0C-4022-9D34-82B2530D0450}" dt="2022-11-01T20:18:03.175" v="11396"/>
          <ac:spMkLst>
            <pc:docMk/>
            <pc:sldMk cId="4187266195" sldId="305"/>
            <ac:spMk id="2" creationId="{E892CD87-5CDC-2A95-250F-7BBE76C412CC}"/>
          </ac:spMkLst>
        </pc:spChg>
        <pc:spChg chg="mod">
          <ac:chgData name="Neel Maniar" userId="a5793dbd916b5c45" providerId="LiveId" clId="{6808228A-2C0C-4022-9D34-82B2530D0450}" dt="2022-11-01T20:18:03.175" v="11396"/>
          <ac:spMkLst>
            <pc:docMk/>
            <pc:sldMk cId="4187266195" sldId="305"/>
            <ac:spMk id="3" creationId="{20FD4360-BC3B-D429-3409-4A14E7FBDE07}"/>
          </ac:spMkLst>
        </pc:spChg>
      </pc:sldChg>
      <pc:sldChg chg="modSp del ord">
        <pc:chgData name="Neel Maniar" userId="a5793dbd916b5c45" providerId="LiveId" clId="{6808228A-2C0C-4022-9D34-82B2530D0450}" dt="2022-11-01T21:25:28.823" v="12574" actId="47"/>
        <pc:sldMkLst>
          <pc:docMk/>
          <pc:sldMk cId="685867293" sldId="306"/>
        </pc:sldMkLst>
        <pc:spChg chg="mod">
          <ac:chgData name="Neel Maniar" userId="a5793dbd916b5c45" providerId="LiveId" clId="{6808228A-2C0C-4022-9D34-82B2530D0450}" dt="2022-11-01T20:18:03.175" v="11396"/>
          <ac:spMkLst>
            <pc:docMk/>
            <pc:sldMk cId="685867293" sldId="306"/>
            <ac:spMk id="2" creationId="{918E625D-D8CA-4BFD-18E7-B371F1D08B78}"/>
          </ac:spMkLst>
        </pc:spChg>
        <pc:spChg chg="mod">
          <ac:chgData name="Neel Maniar" userId="a5793dbd916b5c45" providerId="LiveId" clId="{6808228A-2C0C-4022-9D34-82B2530D0450}" dt="2022-11-01T20:18:03.175" v="11396"/>
          <ac:spMkLst>
            <pc:docMk/>
            <pc:sldMk cId="685867293" sldId="306"/>
            <ac:spMk id="3" creationId="{EC861815-F069-EB2B-5738-527C8311592C}"/>
          </ac:spMkLst>
        </pc:spChg>
      </pc:sldChg>
      <pc:sldChg chg="modSp mod">
        <pc:chgData name="Neel Maniar" userId="a5793dbd916b5c45" providerId="LiveId" clId="{6808228A-2C0C-4022-9D34-82B2530D0450}" dt="2022-11-01T20:18:03.175" v="11396"/>
        <pc:sldMkLst>
          <pc:docMk/>
          <pc:sldMk cId="2083371518" sldId="307"/>
        </pc:sldMkLst>
        <pc:spChg chg="mod">
          <ac:chgData name="Neel Maniar" userId="a5793dbd916b5c45" providerId="LiveId" clId="{6808228A-2C0C-4022-9D34-82B2530D0450}" dt="2022-11-01T20:18:03.175" v="11396"/>
          <ac:spMkLst>
            <pc:docMk/>
            <pc:sldMk cId="2083371518" sldId="307"/>
            <ac:spMk id="2" creationId="{4FFA1AC4-5B59-171F-DAA9-94701FA198C9}"/>
          </ac:spMkLst>
        </pc:spChg>
        <pc:spChg chg="mod">
          <ac:chgData name="Neel Maniar" userId="a5793dbd916b5c45" providerId="LiveId" clId="{6808228A-2C0C-4022-9D34-82B2530D0450}" dt="2022-11-01T20:18:03.175" v="11396"/>
          <ac:spMkLst>
            <pc:docMk/>
            <pc:sldMk cId="2083371518" sldId="307"/>
            <ac:spMk id="7" creationId="{D420381E-229B-877F-2642-7AC8B727D571}"/>
          </ac:spMkLst>
        </pc:spChg>
      </pc:sldChg>
      <pc:sldChg chg="modSp">
        <pc:chgData name="Neel Maniar" userId="a5793dbd916b5c45" providerId="LiveId" clId="{6808228A-2C0C-4022-9D34-82B2530D0450}" dt="2022-11-01T20:18:03.175" v="11396"/>
        <pc:sldMkLst>
          <pc:docMk/>
          <pc:sldMk cId="4285000433" sldId="308"/>
        </pc:sldMkLst>
        <pc:spChg chg="mod">
          <ac:chgData name="Neel Maniar" userId="a5793dbd916b5c45" providerId="LiveId" clId="{6808228A-2C0C-4022-9D34-82B2530D0450}" dt="2022-11-01T20:18:03.175" v="11396"/>
          <ac:spMkLst>
            <pc:docMk/>
            <pc:sldMk cId="4285000433" sldId="308"/>
            <ac:spMk id="3" creationId="{68568B17-0900-9ACD-FF4C-012AC4D9C2E8}"/>
          </ac:spMkLst>
        </pc:spChg>
      </pc:sldChg>
      <pc:sldChg chg="modSp">
        <pc:chgData name="Neel Maniar" userId="a5793dbd916b5c45" providerId="LiveId" clId="{6808228A-2C0C-4022-9D34-82B2530D0450}" dt="2022-11-01T20:18:03.175" v="11396"/>
        <pc:sldMkLst>
          <pc:docMk/>
          <pc:sldMk cId="49905370" sldId="309"/>
        </pc:sldMkLst>
        <pc:spChg chg="mod">
          <ac:chgData name="Neel Maniar" userId="a5793dbd916b5c45" providerId="LiveId" clId="{6808228A-2C0C-4022-9D34-82B2530D0450}" dt="2022-11-01T20:18:03.175" v="11396"/>
          <ac:spMkLst>
            <pc:docMk/>
            <pc:sldMk cId="49905370" sldId="309"/>
            <ac:spMk id="3" creationId="{B624FB8A-ABCC-1DF3-6A7F-9351A4921D29}"/>
          </ac:spMkLst>
        </pc:spChg>
      </pc:sldChg>
      <pc:sldChg chg="modSp">
        <pc:chgData name="Neel Maniar" userId="a5793dbd916b5c45" providerId="LiveId" clId="{6808228A-2C0C-4022-9D34-82B2530D0450}" dt="2022-11-01T20:18:03.175" v="11396"/>
        <pc:sldMkLst>
          <pc:docMk/>
          <pc:sldMk cId="1335166208" sldId="310"/>
        </pc:sldMkLst>
        <pc:spChg chg="mod">
          <ac:chgData name="Neel Maniar" userId="a5793dbd916b5c45" providerId="LiveId" clId="{6808228A-2C0C-4022-9D34-82B2530D0450}" dt="2022-11-01T20:18:03.175" v="11396"/>
          <ac:spMkLst>
            <pc:docMk/>
            <pc:sldMk cId="1335166208" sldId="310"/>
            <ac:spMk id="2" creationId="{21791A96-9CE3-CB99-9E91-2AF1E83FF810}"/>
          </ac:spMkLst>
        </pc:spChg>
        <pc:spChg chg="mod">
          <ac:chgData name="Neel Maniar" userId="a5793dbd916b5c45" providerId="LiveId" clId="{6808228A-2C0C-4022-9D34-82B2530D0450}" dt="2022-11-01T20:18:03.175" v="11396"/>
          <ac:spMkLst>
            <pc:docMk/>
            <pc:sldMk cId="1335166208" sldId="310"/>
            <ac:spMk id="3" creationId="{9362F51E-6D9D-3E46-4998-8F410A43C385}"/>
          </ac:spMkLst>
        </pc:spChg>
      </pc:sldChg>
      <pc:sldChg chg="modSp add del mod ord">
        <pc:chgData name="Neel Maniar" userId="a5793dbd916b5c45" providerId="LiveId" clId="{6808228A-2C0C-4022-9D34-82B2530D0450}" dt="2022-10-31T21:50:40.179" v="747" actId="2696"/>
        <pc:sldMkLst>
          <pc:docMk/>
          <pc:sldMk cId="1352709130" sldId="311"/>
        </pc:sldMkLst>
        <pc:spChg chg="mod">
          <ac:chgData name="Neel Maniar" userId="a5793dbd916b5c45" providerId="LiveId" clId="{6808228A-2C0C-4022-9D34-82B2530D0450}" dt="2022-10-31T21:50:24.921" v="740" actId="20577"/>
          <ac:spMkLst>
            <pc:docMk/>
            <pc:sldMk cId="1352709130" sldId="311"/>
            <ac:spMk id="2" creationId="{6853426F-F90D-FDCF-9100-043676FC8A11}"/>
          </ac:spMkLst>
        </pc:spChg>
        <pc:spChg chg="mod">
          <ac:chgData name="Neel Maniar" userId="a5793dbd916b5c45" providerId="LiveId" clId="{6808228A-2C0C-4022-9D34-82B2530D0450}" dt="2022-10-31T21:50:37.818" v="746" actId="21"/>
          <ac:spMkLst>
            <pc:docMk/>
            <pc:sldMk cId="1352709130" sldId="311"/>
            <ac:spMk id="3" creationId="{AF86EDE0-A2C0-B798-BEEC-A6C9F7826658}"/>
          </ac:spMkLst>
        </pc:spChg>
      </pc:sldChg>
      <pc:sldChg chg="modSp new add del mod modNotesTx">
        <pc:chgData name="Neel Maniar" userId="a5793dbd916b5c45" providerId="LiveId" clId="{6808228A-2C0C-4022-9D34-82B2530D0450}" dt="2022-11-01T21:12:06.867" v="12094" actId="47"/>
        <pc:sldMkLst>
          <pc:docMk/>
          <pc:sldMk cId="3740582534" sldId="311"/>
        </pc:sldMkLst>
        <pc:spChg chg="mod">
          <ac:chgData name="Neel Maniar" userId="a5793dbd916b5c45" providerId="LiveId" clId="{6808228A-2C0C-4022-9D34-82B2530D0450}" dt="2022-11-01T20:18:03.175" v="11396"/>
          <ac:spMkLst>
            <pc:docMk/>
            <pc:sldMk cId="3740582534" sldId="311"/>
            <ac:spMk id="2" creationId="{022A028D-4766-1E92-3EBB-B900FF8D5243}"/>
          </ac:spMkLst>
        </pc:spChg>
        <pc:spChg chg="mod">
          <ac:chgData name="Neel Maniar" userId="a5793dbd916b5c45" providerId="LiveId" clId="{6808228A-2C0C-4022-9D34-82B2530D0450}" dt="2022-11-01T21:09:05.790" v="12044" actId="21"/>
          <ac:spMkLst>
            <pc:docMk/>
            <pc:sldMk cId="3740582534" sldId="311"/>
            <ac:spMk id="3" creationId="{9FFE848E-FEC4-0DD3-0E44-9A19805BB10B}"/>
          </ac:spMkLst>
        </pc:spChg>
      </pc:sldChg>
      <pc:sldChg chg="new del">
        <pc:chgData name="Neel Maniar" userId="a5793dbd916b5c45" providerId="LiveId" clId="{6808228A-2C0C-4022-9D34-82B2530D0450}" dt="2022-10-31T21:50:02.053" v="737" actId="2696"/>
        <pc:sldMkLst>
          <pc:docMk/>
          <pc:sldMk cId="599516558" sldId="312"/>
        </pc:sldMkLst>
      </pc:sldChg>
      <pc:sldChg chg="addSp delSp new del mod">
        <pc:chgData name="Neel Maniar" userId="a5793dbd916b5c45" providerId="LiveId" clId="{6808228A-2C0C-4022-9D34-82B2530D0450}" dt="2022-10-31T21:52:22.587" v="994" actId="680"/>
        <pc:sldMkLst>
          <pc:docMk/>
          <pc:sldMk cId="3763176975" sldId="312"/>
        </pc:sldMkLst>
        <pc:spChg chg="add del">
          <ac:chgData name="Neel Maniar" userId="a5793dbd916b5c45" providerId="LiveId" clId="{6808228A-2C0C-4022-9D34-82B2530D0450}" dt="2022-10-31T21:52:21.337" v="993" actId="22"/>
          <ac:spMkLst>
            <pc:docMk/>
            <pc:sldMk cId="3763176975" sldId="312"/>
            <ac:spMk id="5" creationId="{09AE1C47-6466-1F35-DE52-103546BEDADF}"/>
          </ac:spMkLst>
        </pc:spChg>
      </pc:sldChg>
      <pc:sldChg chg="addSp delSp modSp add del mod ord modAnim modNotesTx">
        <pc:chgData name="Neel Maniar" userId="a5793dbd916b5c45" providerId="LiveId" clId="{6808228A-2C0C-4022-9D34-82B2530D0450}" dt="2022-11-01T21:40:44.741" v="13394" actId="20577"/>
        <pc:sldMkLst>
          <pc:docMk/>
          <pc:sldMk cId="3847244944" sldId="312"/>
        </pc:sldMkLst>
        <pc:spChg chg="del">
          <ac:chgData name="Neel Maniar" userId="a5793dbd916b5c45" providerId="LiveId" clId="{6808228A-2C0C-4022-9D34-82B2530D0450}" dt="2022-10-31T21:53:02.967" v="1002" actId="478"/>
          <ac:spMkLst>
            <pc:docMk/>
            <pc:sldMk cId="3847244944" sldId="312"/>
            <ac:spMk id="2" creationId="{CCA7395A-37D8-9A24-4C5F-6A7DFC12DE20}"/>
          </ac:spMkLst>
        </pc:spChg>
        <pc:spChg chg="del">
          <ac:chgData name="Neel Maniar" userId="a5793dbd916b5c45" providerId="LiveId" clId="{6808228A-2C0C-4022-9D34-82B2530D0450}" dt="2022-10-31T21:53:00.943" v="1001" actId="478"/>
          <ac:spMkLst>
            <pc:docMk/>
            <pc:sldMk cId="3847244944" sldId="312"/>
            <ac:spMk id="3" creationId="{37B023C4-2664-415B-1C62-A74EE25ABBA9}"/>
          </ac:spMkLst>
        </pc:spChg>
        <pc:spChg chg="add del mod">
          <ac:chgData name="Neel Maniar" userId="a5793dbd916b5c45" providerId="LiveId" clId="{6808228A-2C0C-4022-9D34-82B2530D0450}" dt="2022-10-31T21:53:35.931" v="1010" actId="478"/>
          <ac:spMkLst>
            <pc:docMk/>
            <pc:sldMk cId="3847244944" sldId="312"/>
            <ac:spMk id="6" creationId="{D67EAD48-F9D0-D5EC-E09A-206E45585A86}"/>
          </ac:spMkLst>
        </pc:spChg>
        <pc:spChg chg="add del mod">
          <ac:chgData name="Neel Maniar" userId="a5793dbd916b5c45" providerId="LiveId" clId="{6808228A-2C0C-4022-9D34-82B2530D0450}" dt="2022-10-31T21:53:34.884" v="1009" actId="478"/>
          <ac:spMkLst>
            <pc:docMk/>
            <pc:sldMk cId="3847244944" sldId="312"/>
            <ac:spMk id="8" creationId="{C9FC13EC-4394-F3FA-ADE9-DA54A8126A76}"/>
          </ac:spMkLst>
        </pc:spChg>
        <pc:picChg chg="mod">
          <ac:chgData name="Neel Maniar" userId="a5793dbd916b5c45" providerId="LiveId" clId="{6808228A-2C0C-4022-9D34-82B2530D0450}" dt="2022-10-31T21:53:28.612" v="1008" actId="1076"/>
          <ac:picMkLst>
            <pc:docMk/>
            <pc:sldMk cId="3847244944" sldId="312"/>
            <ac:picMk id="5" creationId="{9C47B83F-E89A-49E3-A47D-89542490B282}"/>
          </ac:picMkLst>
        </pc:picChg>
      </pc:sldChg>
      <pc:sldChg chg="modSp new del mod">
        <pc:chgData name="Neel Maniar" userId="a5793dbd916b5c45" providerId="LiveId" clId="{6808228A-2C0C-4022-9D34-82B2530D0450}" dt="2022-11-01T21:09:59.427" v="12070" actId="47"/>
        <pc:sldMkLst>
          <pc:docMk/>
          <pc:sldMk cId="1765740333" sldId="313"/>
        </pc:sldMkLst>
        <pc:spChg chg="mod">
          <ac:chgData name="Neel Maniar" userId="a5793dbd916b5c45" providerId="LiveId" clId="{6808228A-2C0C-4022-9D34-82B2530D0450}" dt="2022-11-01T20:18:03.175" v="11396"/>
          <ac:spMkLst>
            <pc:docMk/>
            <pc:sldMk cId="1765740333" sldId="313"/>
            <ac:spMk id="2" creationId="{B257A1F5-584C-FDD4-D2D4-F7E949FBF8FC}"/>
          </ac:spMkLst>
        </pc:spChg>
        <pc:spChg chg="mod">
          <ac:chgData name="Neel Maniar" userId="a5793dbd916b5c45" providerId="LiveId" clId="{6808228A-2C0C-4022-9D34-82B2530D0450}" dt="2022-11-01T20:18:03.175" v="11396"/>
          <ac:spMkLst>
            <pc:docMk/>
            <pc:sldMk cId="1765740333" sldId="313"/>
            <ac:spMk id="3" creationId="{AFAEBD65-7C35-7230-7D6A-175EDB06C6D7}"/>
          </ac:spMkLst>
        </pc:spChg>
      </pc:sldChg>
      <pc:sldChg chg="modSp new mod ord">
        <pc:chgData name="Neel Maniar" userId="a5793dbd916b5c45" providerId="LiveId" clId="{6808228A-2C0C-4022-9D34-82B2530D0450}" dt="2022-11-01T21:10:53.268" v="12075"/>
        <pc:sldMkLst>
          <pc:docMk/>
          <pc:sldMk cId="2450557618" sldId="314"/>
        </pc:sldMkLst>
        <pc:spChg chg="mod">
          <ac:chgData name="Neel Maniar" userId="a5793dbd916b5c45" providerId="LiveId" clId="{6808228A-2C0C-4022-9D34-82B2530D0450}" dt="2022-11-01T20:18:03.175" v="11396"/>
          <ac:spMkLst>
            <pc:docMk/>
            <pc:sldMk cId="2450557618" sldId="314"/>
            <ac:spMk id="2" creationId="{7E677A25-F731-4DA1-B1D4-78BECE515D98}"/>
          </ac:spMkLst>
        </pc:spChg>
        <pc:spChg chg="mod">
          <ac:chgData name="Neel Maniar" userId="a5793dbd916b5c45" providerId="LiveId" clId="{6808228A-2C0C-4022-9D34-82B2530D0450}" dt="2022-11-01T20:18:03.175" v="11396"/>
          <ac:spMkLst>
            <pc:docMk/>
            <pc:sldMk cId="2450557618" sldId="314"/>
            <ac:spMk id="3" creationId="{615ECB66-318C-316D-B1D6-1B5FADC0EBBD}"/>
          </ac:spMkLst>
        </pc:spChg>
      </pc:sldChg>
      <pc:sldChg chg="modSp add del mod ord">
        <pc:chgData name="Neel Maniar" userId="a5793dbd916b5c45" providerId="LiveId" clId="{6808228A-2C0C-4022-9D34-82B2530D0450}" dt="2022-11-01T21:13:27.412" v="12148" actId="47"/>
        <pc:sldMkLst>
          <pc:docMk/>
          <pc:sldMk cId="100080100" sldId="315"/>
        </pc:sldMkLst>
        <pc:spChg chg="mod">
          <ac:chgData name="Neel Maniar" userId="a5793dbd916b5c45" providerId="LiveId" clId="{6808228A-2C0C-4022-9D34-82B2530D0450}" dt="2022-11-01T20:18:03.175" v="11396"/>
          <ac:spMkLst>
            <pc:docMk/>
            <pc:sldMk cId="100080100" sldId="315"/>
            <ac:spMk id="2" creationId="{6853426F-F90D-FDCF-9100-043676FC8A11}"/>
          </ac:spMkLst>
        </pc:spChg>
        <pc:spChg chg="mod">
          <ac:chgData name="Neel Maniar" userId="a5793dbd916b5c45" providerId="LiveId" clId="{6808228A-2C0C-4022-9D34-82B2530D0450}" dt="2022-11-01T20:18:03.175" v="11396"/>
          <ac:spMkLst>
            <pc:docMk/>
            <pc:sldMk cId="100080100" sldId="315"/>
            <ac:spMk id="3" creationId="{AF86EDE0-A2C0-B798-BEEC-A6C9F7826658}"/>
          </ac:spMkLst>
        </pc:spChg>
      </pc:sldChg>
      <pc:sldChg chg="addSp delSp modSp new del mod modNotesTx">
        <pc:chgData name="Neel Maniar" userId="a5793dbd916b5c45" providerId="LiveId" clId="{6808228A-2C0C-4022-9D34-82B2530D0450}" dt="2022-11-01T21:40:04.697" v="13324" actId="47"/>
        <pc:sldMkLst>
          <pc:docMk/>
          <pc:sldMk cId="1335280393" sldId="316"/>
        </pc:sldMkLst>
        <pc:spChg chg="mod">
          <ac:chgData name="Neel Maniar" userId="a5793dbd916b5c45" providerId="LiveId" clId="{6808228A-2C0C-4022-9D34-82B2530D0450}" dt="2022-11-01T20:18:03.175" v="11396"/>
          <ac:spMkLst>
            <pc:docMk/>
            <pc:sldMk cId="1335280393" sldId="316"/>
            <ac:spMk id="2" creationId="{79F0585D-C99E-5E6B-9FB3-EF796813FD77}"/>
          </ac:spMkLst>
        </pc:spChg>
        <pc:spChg chg="mod">
          <ac:chgData name="Neel Maniar" userId="a5793dbd916b5c45" providerId="LiveId" clId="{6808228A-2C0C-4022-9D34-82B2530D0450}" dt="2022-11-01T21:39:58.356" v="13323" actId="21"/>
          <ac:spMkLst>
            <pc:docMk/>
            <pc:sldMk cId="1335280393" sldId="316"/>
            <ac:spMk id="3" creationId="{1F4F57B2-CCA2-E805-8599-54F02DCDE372}"/>
          </ac:spMkLst>
        </pc:spChg>
        <pc:spChg chg="add del mod">
          <ac:chgData name="Neel Maniar" userId="a5793dbd916b5c45" providerId="LiveId" clId="{6808228A-2C0C-4022-9D34-82B2530D0450}" dt="2022-11-01T21:39:17.952" v="13319" actId="478"/>
          <ac:spMkLst>
            <pc:docMk/>
            <pc:sldMk cId="1335280393" sldId="316"/>
            <ac:spMk id="6" creationId="{9A57B2FF-B25D-3612-511F-56D177A58739}"/>
          </ac:spMkLst>
        </pc:spChg>
        <pc:picChg chg="add del mod">
          <ac:chgData name="Neel Maniar" userId="a5793dbd916b5c45" providerId="LiveId" clId="{6808228A-2C0C-4022-9D34-82B2530D0450}" dt="2022-11-01T21:39:20.579" v="13320" actId="478"/>
          <ac:picMkLst>
            <pc:docMk/>
            <pc:sldMk cId="1335280393" sldId="316"/>
            <ac:picMk id="5" creationId="{F1A0F3A2-521A-36A3-C1D8-1FA90086A779}"/>
          </ac:picMkLst>
        </pc:picChg>
      </pc:sldChg>
      <pc:sldChg chg="modSp new del mod modNotesTx">
        <pc:chgData name="Neel Maniar" userId="a5793dbd916b5c45" providerId="LiveId" clId="{6808228A-2C0C-4022-9D34-82B2530D0450}" dt="2022-11-01T21:13:24.045" v="12147" actId="47"/>
        <pc:sldMkLst>
          <pc:docMk/>
          <pc:sldMk cId="3656654506" sldId="317"/>
        </pc:sldMkLst>
        <pc:spChg chg="mod">
          <ac:chgData name="Neel Maniar" userId="a5793dbd916b5c45" providerId="LiveId" clId="{6808228A-2C0C-4022-9D34-82B2530D0450}" dt="2022-11-01T20:18:03.175" v="11396"/>
          <ac:spMkLst>
            <pc:docMk/>
            <pc:sldMk cId="3656654506" sldId="317"/>
            <ac:spMk id="2" creationId="{DB8C992B-1DEA-DE3A-1B02-06AA6F3216B2}"/>
          </ac:spMkLst>
        </pc:spChg>
        <pc:spChg chg="mod">
          <ac:chgData name="Neel Maniar" userId="a5793dbd916b5c45" providerId="LiveId" clId="{6808228A-2C0C-4022-9D34-82B2530D0450}" dt="2022-11-01T20:18:03.175" v="11396"/>
          <ac:spMkLst>
            <pc:docMk/>
            <pc:sldMk cId="3656654506" sldId="317"/>
            <ac:spMk id="3" creationId="{83196C0B-017C-2CA6-7EF7-10BD443CD55E}"/>
          </ac:spMkLst>
        </pc:spChg>
      </pc:sldChg>
      <pc:sldChg chg="addSp delSp modSp new mod ord delAnim modAnim modNotesTx">
        <pc:chgData name="Neel Maniar" userId="a5793dbd916b5c45" providerId="LiveId" clId="{6808228A-2C0C-4022-9D34-82B2530D0450}" dt="2022-11-01T21:45:49.836" v="13647" actId="20577"/>
        <pc:sldMkLst>
          <pc:docMk/>
          <pc:sldMk cId="2732264905" sldId="318"/>
        </pc:sldMkLst>
        <pc:spChg chg="mod">
          <ac:chgData name="Neel Maniar" userId="a5793dbd916b5c45" providerId="LiveId" clId="{6808228A-2C0C-4022-9D34-82B2530D0450}" dt="2022-11-01T21:45:17.021" v="13594" actId="20577"/>
          <ac:spMkLst>
            <pc:docMk/>
            <pc:sldMk cId="2732264905" sldId="318"/>
            <ac:spMk id="2" creationId="{7374B0D8-E59B-1265-FE9D-5C09124349A4}"/>
          </ac:spMkLst>
        </pc:spChg>
        <pc:spChg chg="del">
          <ac:chgData name="Neel Maniar" userId="a5793dbd916b5c45" providerId="LiveId" clId="{6808228A-2C0C-4022-9D34-82B2530D0450}" dt="2022-11-01T09:40:57.163" v="4346"/>
          <ac:spMkLst>
            <pc:docMk/>
            <pc:sldMk cId="2732264905" sldId="318"/>
            <ac:spMk id="3" creationId="{98B38F83-32CF-67D3-666D-363E692B9767}"/>
          </ac:spMkLst>
        </pc:spChg>
        <pc:spChg chg="add mod">
          <ac:chgData name="Neel Maniar" userId="a5793dbd916b5c45" providerId="LiveId" clId="{6808228A-2C0C-4022-9D34-82B2530D0450}" dt="2022-11-01T21:45:49.836" v="13647" actId="20577"/>
          <ac:spMkLst>
            <pc:docMk/>
            <pc:sldMk cId="2732264905" sldId="318"/>
            <ac:spMk id="6" creationId="{0E1BF81A-5A45-2383-9FB9-C1EDCADAB475}"/>
          </ac:spMkLst>
        </pc:spChg>
        <pc:spChg chg="add mod">
          <ac:chgData name="Neel Maniar" userId="a5793dbd916b5c45" providerId="LiveId" clId="{6808228A-2C0C-4022-9D34-82B2530D0450}" dt="2022-11-01T09:42:29.044" v="4457" actId="1076"/>
          <ac:spMkLst>
            <pc:docMk/>
            <pc:sldMk cId="2732264905" sldId="318"/>
            <ac:spMk id="8" creationId="{D45E0649-84FD-05FD-C049-3D5DC9917216}"/>
          </ac:spMkLst>
        </pc:spChg>
        <pc:picChg chg="add del mod">
          <ac:chgData name="Neel Maniar" userId="a5793dbd916b5c45" providerId="LiveId" clId="{6808228A-2C0C-4022-9D34-82B2530D0450}" dt="2022-11-01T09:41:02.223" v="4348" actId="21"/>
          <ac:picMkLst>
            <pc:docMk/>
            <pc:sldMk cId="2732264905" sldId="318"/>
            <ac:picMk id="4" creationId="{D310EEA9-1E9A-A487-2688-FEF4BBB5C1FE}"/>
          </ac:picMkLst>
        </pc:picChg>
        <pc:picChg chg="add mod">
          <ac:chgData name="Neel Maniar" userId="a5793dbd916b5c45" providerId="LiveId" clId="{6808228A-2C0C-4022-9D34-82B2530D0450}" dt="2022-11-01T09:50:33.946" v="4545" actId="1076"/>
          <ac:picMkLst>
            <pc:docMk/>
            <pc:sldMk cId="2732264905" sldId="318"/>
            <ac:picMk id="7" creationId="{F67C89AB-1615-89F5-E788-85648285CC1F}"/>
          </ac:picMkLst>
        </pc:picChg>
      </pc:sldChg>
      <pc:sldChg chg="addSp delSp modSp new del mod delAnim modAnim">
        <pc:chgData name="Neel Maniar" userId="a5793dbd916b5c45" providerId="LiveId" clId="{6808228A-2C0C-4022-9D34-82B2530D0450}" dt="2022-11-01T21:17:47.718" v="12386" actId="47"/>
        <pc:sldMkLst>
          <pc:docMk/>
          <pc:sldMk cId="3706192720" sldId="319"/>
        </pc:sldMkLst>
        <pc:spChg chg="mod">
          <ac:chgData name="Neel Maniar" userId="a5793dbd916b5c45" providerId="LiveId" clId="{6808228A-2C0C-4022-9D34-82B2530D0450}" dt="2022-11-01T20:18:03.175" v="11396"/>
          <ac:spMkLst>
            <pc:docMk/>
            <pc:sldMk cId="3706192720" sldId="319"/>
            <ac:spMk id="2" creationId="{E6FEB7E9-3C59-FD02-7B05-E488D23716AA}"/>
          </ac:spMkLst>
        </pc:spChg>
        <pc:spChg chg="add del mod">
          <ac:chgData name="Neel Maniar" userId="a5793dbd916b5c45" providerId="LiveId" clId="{6808228A-2C0C-4022-9D34-82B2530D0450}" dt="2022-11-01T10:00:30.889" v="5629" actId="20577"/>
          <ac:spMkLst>
            <pc:docMk/>
            <pc:sldMk cId="3706192720" sldId="319"/>
            <ac:spMk id="3" creationId="{FE261F8D-2CC8-75EC-E713-7FBDDC845A79}"/>
          </ac:spMkLst>
        </pc:spChg>
        <pc:spChg chg="add del mod">
          <ac:chgData name="Neel Maniar" userId="a5793dbd916b5c45" providerId="LiveId" clId="{6808228A-2C0C-4022-9D34-82B2530D0450}" dt="2022-11-01T10:00:08.597" v="5603"/>
          <ac:spMkLst>
            <pc:docMk/>
            <pc:sldMk cId="3706192720" sldId="319"/>
            <ac:spMk id="4" creationId="{CCCA0F5A-6A0B-96FC-2847-2C8CDDFFFD54}"/>
          </ac:spMkLst>
        </pc:spChg>
        <pc:spChg chg="add del mod">
          <ac:chgData name="Neel Maniar" userId="a5793dbd916b5c45" providerId="LiveId" clId="{6808228A-2C0C-4022-9D34-82B2530D0450}" dt="2022-11-01T10:03:20.350" v="5645"/>
          <ac:spMkLst>
            <pc:docMk/>
            <pc:sldMk cId="3706192720" sldId="319"/>
            <ac:spMk id="6" creationId="{3BF25514-4C21-76E6-1E64-848ABB35E74F}"/>
          </ac:spMkLst>
        </pc:spChg>
        <pc:spChg chg="add mod">
          <ac:chgData name="Neel Maniar" userId="a5793dbd916b5c45" providerId="LiveId" clId="{6808228A-2C0C-4022-9D34-82B2530D0450}" dt="2022-11-01T10:03:26.285" v="5646"/>
          <ac:spMkLst>
            <pc:docMk/>
            <pc:sldMk cId="3706192720" sldId="319"/>
            <ac:spMk id="7" creationId="{72CABCE8-B98A-59D3-52FA-783FDDFAABF8}"/>
          </ac:spMkLst>
        </pc:spChg>
        <pc:picChg chg="add del mod">
          <ac:chgData name="Neel Maniar" userId="a5793dbd916b5c45" providerId="LiveId" clId="{6808228A-2C0C-4022-9D34-82B2530D0450}" dt="2022-11-01T10:03:28.036" v="5647" actId="21"/>
          <ac:picMkLst>
            <pc:docMk/>
            <pc:sldMk cId="3706192720" sldId="319"/>
            <ac:picMk id="5" creationId="{11E9B1E3-9BFA-AF9F-8933-8B8900C70781}"/>
          </ac:picMkLst>
        </pc:picChg>
        <pc:picChg chg="add mod">
          <ac:chgData name="Neel Maniar" userId="a5793dbd916b5c45" providerId="LiveId" clId="{6808228A-2C0C-4022-9D34-82B2530D0450}" dt="2022-11-01T10:03:28.938" v="5648"/>
          <ac:picMkLst>
            <pc:docMk/>
            <pc:sldMk cId="3706192720" sldId="319"/>
            <ac:picMk id="8" creationId="{D15F39E7-27FB-B6C5-5357-CCF9A092572D}"/>
          </ac:picMkLst>
        </pc:picChg>
      </pc:sldChg>
      <pc:sldChg chg="modSp new mod ord modNotesTx">
        <pc:chgData name="Neel Maniar" userId="a5793dbd916b5c45" providerId="LiveId" clId="{6808228A-2C0C-4022-9D34-82B2530D0450}" dt="2022-11-01T21:46:48.454" v="13668" actId="14"/>
        <pc:sldMkLst>
          <pc:docMk/>
          <pc:sldMk cId="553542199" sldId="320"/>
        </pc:sldMkLst>
        <pc:spChg chg="mod">
          <ac:chgData name="Neel Maniar" userId="a5793dbd916b5c45" providerId="LiveId" clId="{6808228A-2C0C-4022-9D34-82B2530D0450}" dt="2022-11-01T20:18:03.175" v="11396"/>
          <ac:spMkLst>
            <pc:docMk/>
            <pc:sldMk cId="553542199" sldId="320"/>
            <ac:spMk id="2" creationId="{6BEEA4DC-A91A-1502-C2E6-C82B32D10E86}"/>
          </ac:spMkLst>
        </pc:spChg>
        <pc:spChg chg="mod">
          <ac:chgData name="Neel Maniar" userId="a5793dbd916b5c45" providerId="LiveId" clId="{6808228A-2C0C-4022-9D34-82B2530D0450}" dt="2022-11-01T21:46:44.383" v="13667" actId="403"/>
          <ac:spMkLst>
            <pc:docMk/>
            <pc:sldMk cId="553542199" sldId="320"/>
            <ac:spMk id="3" creationId="{52C73C13-FE08-DF3E-E526-BAA2719D3060}"/>
          </ac:spMkLst>
        </pc:spChg>
      </pc:sldChg>
      <pc:sldChg chg="addSp delSp modSp new mod">
        <pc:chgData name="Neel Maniar" userId="a5793dbd916b5c45" providerId="LiveId" clId="{6808228A-2C0C-4022-9D34-82B2530D0450}" dt="2022-11-01T20:18:03.175" v="11396"/>
        <pc:sldMkLst>
          <pc:docMk/>
          <pc:sldMk cId="1463912772" sldId="321"/>
        </pc:sldMkLst>
        <pc:spChg chg="mod">
          <ac:chgData name="Neel Maniar" userId="a5793dbd916b5c45" providerId="LiveId" clId="{6808228A-2C0C-4022-9D34-82B2530D0450}" dt="2022-11-01T20:18:03.175" v="11396"/>
          <ac:spMkLst>
            <pc:docMk/>
            <pc:sldMk cId="1463912772" sldId="321"/>
            <ac:spMk id="2" creationId="{4BC31EF0-FD31-B655-4323-2ECA710D9D3F}"/>
          </ac:spMkLst>
        </pc:spChg>
        <pc:spChg chg="del mod">
          <ac:chgData name="Neel Maniar" userId="a5793dbd916b5c45" providerId="LiveId" clId="{6808228A-2C0C-4022-9D34-82B2530D0450}" dt="2022-11-01T10:39:38.378" v="6576" actId="22"/>
          <ac:spMkLst>
            <pc:docMk/>
            <pc:sldMk cId="1463912772" sldId="321"/>
            <ac:spMk id="3" creationId="{D89775B7-C34E-3248-7819-90B770C95D4D}"/>
          </ac:spMkLst>
        </pc:spChg>
        <pc:picChg chg="add mod ord">
          <ac:chgData name="Neel Maniar" userId="a5793dbd916b5c45" providerId="LiveId" clId="{6808228A-2C0C-4022-9D34-82B2530D0450}" dt="2022-11-01T10:41:12.836" v="6613" actId="1076"/>
          <ac:picMkLst>
            <pc:docMk/>
            <pc:sldMk cId="1463912772" sldId="321"/>
            <ac:picMk id="5" creationId="{7FC018F3-2108-C714-9EDD-34F770B56771}"/>
          </ac:picMkLst>
        </pc:picChg>
      </pc:sldChg>
      <pc:sldChg chg="addSp delSp modSp add mod modNotesTx">
        <pc:chgData name="Neel Maniar" userId="a5793dbd916b5c45" providerId="LiveId" clId="{6808228A-2C0C-4022-9D34-82B2530D0450}" dt="2022-11-01T20:18:03.175" v="11396"/>
        <pc:sldMkLst>
          <pc:docMk/>
          <pc:sldMk cId="818366771" sldId="322"/>
        </pc:sldMkLst>
        <pc:spChg chg="mod">
          <ac:chgData name="Neel Maniar" userId="a5793dbd916b5c45" providerId="LiveId" clId="{6808228A-2C0C-4022-9D34-82B2530D0450}" dt="2022-11-01T20:18:03.175" v="11396"/>
          <ac:spMkLst>
            <pc:docMk/>
            <pc:sldMk cId="818366771" sldId="322"/>
            <ac:spMk id="2" creationId="{4BC31EF0-FD31-B655-4323-2ECA710D9D3F}"/>
          </ac:spMkLst>
        </pc:spChg>
        <pc:spChg chg="add mod">
          <ac:chgData name="Neel Maniar" userId="a5793dbd916b5c45" providerId="LiveId" clId="{6808228A-2C0C-4022-9D34-82B2530D0450}" dt="2022-11-01T20:18:03.175" v="11396"/>
          <ac:spMkLst>
            <pc:docMk/>
            <pc:sldMk cId="818366771" sldId="322"/>
            <ac:spMk id="4" creationId="{1860B735-0D13-7E66-7F3C-47A670F27448}"/>
          </ac:spMkLst>
        </pc:spChg>
        <pc:picChg chg="del">
          <ac:chgData name="Neel Maniar" userId="a5793dbd916b5c45" providerId="LiveId" clId="{6808228A-2C0C-4022-9D34-82B2530D0450}" dt="2022-11-01T10:41:21.655" v="6615" actId="478"/>
          <ac:picMkLst>
            <pc:docMk/>
            <pc:sldMk cId="818366771" sldId="322"/>
            <ac:picMk id="5" creationId="{7FC018F3-2108-C714-9EDD-34F770B56771}"/>
          </ac:picMkLst>
        </pc:picChg>
        <pc:picChg chg="add mod">
          <ac:chgData name="Neel Maniar" userId="a5793dbd916b5c45" providerId="LiveId" clId="{6808228A-2C0C-4022-9D34-82B2530D0450}" dt="2022-11-01T10:42:55.793" v="6940" actId="1076"/>
          <ac:picMkLst>
            <pc:docMk/>
            <pc:sldMk cId="818366771" sldId="322"/>
            <ac:picMk id="7" creationId="{AFFD4295-3947-E959-15AA-18079BFE0024}"/>
          </ac:picMkLst>
        </pc:picChg>
      </pc:sldChg>
      <pc:sldChg chg="addSp modSp new del mod ord modNotesTx">
        <pc:chgData name="Neel Maniar" userId="a5793dbd916b5c45" providerId="LiveId" clId="{6808228A-2C0C-4022-9D34-82B2530D0450}" dt="2022-11-01T23:09:43.999" v="14189" actId="47"/>
        <pc:sldMkLst>
          <pc:docMk/>
          <pc:sldMk cId="1189144099" sldId="323"/>
        </pc:sldMkLst>
        <pc:spChg chg="mod">
          <ac:chgData name="Neel Maniar" userId="a5793dbd916b5c45" providerId="LiveId" clId="{6808228A-2C0C-4022-9D34-82B2530D0450}" dt="2022-11-01T20:18:03.175" v="11396"/>
          <ac:spMkLst>
            <pc:docMk/>
            <pc:sldMk cId="1189144099" sldId="323"/>
            <ac:spMk id="2" creationId="{216E861B-482E-EE2F-52EA-C68BD7AD3501}"/>
          </ac:spMkLst>
        </pc:spChg>
        <pc:spChg chg="mod">
          <ac:chgData name="Neel Maniar" userId="a5793dbd916b5c45" providerId="LiveId" clId="{6808228A-2C0C-4022-9D34-82B2530D0450}" dt="2022-11-01T20:18:03.175" v="11396"/>
          <ac:spMkLst>
            <pc:docMk/>
            <pc:sldMk cId="1189144099" sldId="323"/>
            <ac:spMk id="3" creationId="{24D1705E-6C9A-EA48-BE38-BD72A050E682}"/>
          </ac:spMkLst>
        </pc:spChg>
        <pc:picChg chg="add mod">
          <ac:chgData name="Neel Maniar" userId="a5793dbd916b5c45" providerId="LiveId" clId="{6808228A-2C0C-4022-9D34-82B2530D0450}" dt="2022-11-01T17:58:47.180" v="7663" actId="1076"/>
          <ac:picMkLst>
            <pc:docMk/>
            <pc:sldMk cId="1189144099" sldId="323"/>
            <ac:picMk id="5" creationId="{95833308-EA95-A1CB-332F-0AFFED766EDC}"/>
          </ac:picMkLst>
        </pc:picChg>
      </pc:sldChg>
      <pc:sldChg chg="modSp new mod">
        <pc:chgData name="Neel Maniar" userId="a5793dbd916b5c45" providerId="LiveId" clId="{6808228A-2C0C-4022-9D34-82B2530D0450}" dt="2022-11-01T20:18:03.175" v="11396"/>
        <pc:sldMkLst>
          <pc:docMk/>
          <pc:sldMk cId="119255509" sldId="324"/>
        </pc:sldMkLst>
        <pc:spChg chg="mod">
          <ac:chgData name="Neel Maniar" userId="a5793dbd916b5c45" providerId="LiveId" clId="{6808228A-2C0C-4022-9D34-82B2530D0450}" dt="2022-11-01T20:18:03.175" v="11396"/>
          <ac:spMkLst>
            <pc:docMk/>
            <pc:sldMk cId="119255509" sldId="324"/>
            <ac:spMk id="2" creationId="{17B83B1E-3DB0-D0E5-B558-C5495BAE1D26}"/>
          </ac:spMkLst>
        </pc:spChg>
        <pc:spChg chg="mod">
          <ac:chgData name="Neel Maniar" userId="a5793dbd916b5c45" providerId="LiveId" clId="{6808228A-2C0C-4022-9D34-82B2530D0450}" dt="2022-11-01T20:18:03.175" v="11396"/>
          <ac:spMkLst>
            <pc:docMk/>
            <pc:sldMk cId="119255509" sldId="324"/>
            <ac:spMk id="3" creationId="{8E2BC520-3C4F-EE1E-9DB6-417D61F58356}"/>
          </ac:spMkLst>
        </pc:spChg>
      </pc:sldChg>
      <pc:sldChg chg="new del">
        <pc:chgData name="Neel Maniar" userId="a5793dbd916b5c45" providerId="LiveId" clId="{6808228A-2C0C-4022-9D34-82B2530D0450}" dt="2022-11-01T19:39:56.400" v="8181" actId="47"/>
        <pc:sldMkLst>
          <pc:docMk/>
          <pc:sldMk cId="2616804561" sldId="325"/>
        </pc:sldMkLst>
      </pc:sldChg>
      <pc:sldChg chg="modSp add ord modNotesTx">
        <pc:chgData name="Neel Maniar" userId="a5793dbd916b5c45" providerId="LiveId" clId="{6808228A-2C0C-4022-9D34-82B2530D0450}" dt="2022-11-01T21:38:33.445" v="13317" actId="20577"/>
        <pc:sldMkLst>
          <pc:docMk/>
          <pc:sldMk cId="749481599" sldId="326"/>
        </pc:sldMkLst>
        <pc:spChg chg="mod">
          <ac:chgData name="Neel Maniar" userId="a5793dbd916b5c45" providerId="LiveId" clId="{6808228A-2C0C-4022-9D34-82B2530D0450}" dt="2022-11-01T20:18:03.175" v="11396"/>
          <ac:spMkLst>
            <pc:docMk/>
            <pc:sldMk cId="749481599" sldId="326"/>
            <ac:spMk id="2" creationId="{C9C78211-8F3F-7434-6736-751C5321BD4E}"/>
          </ac:spMkLst>
        </pc:spChg>
        <pc:spChg chg="mod">
          <ac:chgData name="Neel Maniar" userId="a5793dbd916b5c45" providerId="LiveId" clId="{6808228A-2C0C-4022-9D34-82B2530D0450}" dt="2022-11-01T20:18:03.175" v="11396"/>
          <ac:spMkLst>
            <pc:docMk/>
            <pc:sldMk cId="749481599" sldId="326"/>
            <ac:spMk id="3" creationId="{A365B12C-BD8C-6FBA-19EC-B1641928A02B}"/>
          </ac:spMkLst>
        </pc:spChg>
      </pc:sldChg>
      <pc:sldChg chg="new del">
        <pc:chgData name="Neel Maniar" userId="a5793dbd916b5c45" providerId="LiveId" clId="{6808228A-2C0C-4022-9D34-82B2530D0450}" dt="2022-11-01T19:41:21.190" v="8231" actId="47"/>
        <pc:sldMkLst>
          <pc:docMk/>
          <pc:sldMk cId="3993770218" sldId="327"/>
        </pc:sldMkLst>
      </pc:sldChg>
      <pc:sldChg chg="add del ord">
        <pc:chgData name="Neel Maniar" userId="a5793dbd916b5c45" providerId="LiveId" clId="{6808228A-2C0C-4022-9D34-82B2530D0450}" dt="2022-11-01T19:41:13.583" v="8229" actId="2696"/>
        <pc:sldMkLst>
          <pc:docMk/>
          <pc:sldMk cId="22150199" sldId="328"/>
        </pc:sldMkLst>
      </pc:sldChg>
      <pc:sldChg chg="modSp add mod ord">
        <pc:chgData name="Neel Maniar" userId="a5793dbd916b5c45" providerId="LiveId" clId="{6808228A-2C0C-4022-9D34-82B2530D0450}" dt="2022-11-01T23:09:53.599" v="14198" actId="20577"/>
        <pc:sldMkLst>
          <pc:docMk/>
          <pc:sldMk cId="1785095290" sldId="329"/>
        </pc:sldMkLst>
        <pc:spChg chg="mod">
          <ac:chgData name="Neel Maniar" userId="a5793dbd916b5c45" providerId="LiveId" clId="{6808228A-2C0C-4022-9D34-82B2530D0450}" dt="2022-11-01T21:35:31.076" v="12820" actId="20577"/>
          <ac:spMkLst>
            <pc:docMk/>
            <pc:sldMk cId="1785095290" sldId="329"/>
            <ac:spMk id="2" creationId="{DBD605AC-F0A9-0DDE-AFB0-29B296A9303A}"/>
          </ac:spMkLst>
        </pc:spChg>
        <pc:spChg chg="mod">
          <ac:chgData name="Neel Maniar" userId="a5793dbd916b5c45" providerId="LiveId" clId="{6808228A-2C0C-4022-9D34-82B2530D0450}" dt="2022-11-01T23:09:53.599" v="14198" actId="20577"/>
          <ac:spMkLst>
            <pc:docMk/>
            <pc:sldMk cId="1785095290" sldId="329"/>
            <ac:spMk id="3" creationId="{6A8BE70F-86BC-A28B-1FE0-ECF2F1B686D0}"/>
          </ac:spMkLst>
        </pc:spChg>
        <pc:picChg chg="mod modCrop">
          <ac:chgData name="Neel Maniar" userId="a5793dbd916b5c45" providerId="LiveId" clId="{6808228A-2C0C-4022-9D34-82B2530D0450}" dt="2022-11-01T19:42:57.534" v="8316" actId="14100"/>
          <ac:picMkLst>
            <pc:docMk/>
            <pc:sldMk cId="1785095290" sldId="329"/>
            <ac:picMk id="5" creationId="{D22063DA-3811-66DF-7CBD-85F41DA552C3}"/>
          </ac:picMkLst>
        </pc:picChg>
      </pc:sldChg>
      <pc:sldChg chg="modSp add mod ord modNotesTx">
        <pc:chgData name="Neel Maniar" userId="a5793dbd916b5c45" providerId="LiveId" clId="{6808228A-2C0C-4022-9D34-82B2530D0450}" dt="2022-11-01T21:44:05.230" v="13505" actId="6549"/>
        <pc:sldMkLst>
          <pc:docMk/>
          <pc:sldMk cId="2777688454" sldId="330"/>
        </pc:sldMkLst>
        <pc:spChg chg="mod">
          <ac:chgData name="Neel Maniar" userId="a5793dbd916b5c45" providerId="LiveId" clId="{6808228A-2C0C-4022-9D34-82B2530D0450}" dt="2022-11-01T20:18:03.175" v="11396"/>
          <ac:spMkLst>
            <pc:docMk/>
            <pc:sldMk cId="2777688454" sldId="330"/>
            <ac:spMk id="2" creationId="{C46BF2B9-2912-5A2C-90DE-7A49FB5695FF}"/>
          </ac:spMkLst>
        </pc:spChg>
        <pc:spChg chg="mod">
          <ac:chgData name="Neel Maniar" userId="a5793dbd916b5c45" providerId="LiveId" clId="{6808228A-2C0C-4022-9D34-82B2530D0450}" dt="2022-11-01T21:37:19.169" v="13137" actId="20577"/>
          <ac:spMkLst>
            <pc:docMk/>
            <pc:sldMk cId="2777688454" sldId="330"/>
            <ac:spMk id="3" creationId="{076B5767-3353-56C4-4549-D317E9B856D8}"/>
          </ac:spMkLst>
        </pc:spChg>
      </pc:sldChg>
      <pc:sldChg chg="modSp new mod ord modNotesTx">
        <pc:chgData name="Neel Maniar" userId="a5793dbd916b5c45" providerId="LiveId" clId="{6808228A-2C0C-4022-9D34-82B2530D0450}" dt="2022-11-01T21:42:45.403" v="13442"/>
        <pc:sldMkLst>
          <pc:docMk/>
          <pc:sldMk cId="3891217873" sldId="331"/>
        </pc:sldMkLst>
        <pc:spChg chg="mod">
          <ac:chgData name="Neel Maniar" userId="a5793dbd916b5c45" providerId="LiveId" clId="{6808228A-2C0C-4022-9D34-82B2530D0450}" dt="2022-11-01T20:18:03.175" v="11396"/>
          <ac:spMkLst>
            <pc:docMk/>
            <pc:sldMk cId="3891217873" sldId="331"/>
            <ac:spMk id="2" creationId="{C92CF7FB-E33C-39C0-0FF6-6A89DE399B4C}"/>
          </ac:spMkLst>
        </pc:spChg>
        <pc:spChg chg="mod">
          <ac:chgData name="Neel Maniar" userId="a5793dbd916b5c45" providerId="LiveId" clId="{6808228A-2C0C-4022-9D34-82B2530D0450}" dt="2022-11-01T21:42:44.589" v="13441" actId="27636"/>
          <ac:spMkLst>
            <pc:docMk/>
            <pc:sldMk cId="3891217873" sldId="331"/>
            <ac:spMk id="3" creationId="{D150AA00-651D-2124-ABC5-1B1FA7845006}"/>
          </ac:spMkLst>
        </pc:spChg>
      </pc:sldChg>
      <pc:sldChg chg="addSp delSp modSp new mod">
        <pc:chgData name="Neel Maniar" userId="a5793dbd916b5c45" providerId="LiveId" clId="{6808228A-2C0C-4022-9D34-82B2530D0450}" dt="2022-11-01T20:18:03.175" v="11396"/>
        <pc:sldMkLst>
          <pc:docMk/>
          <pc:sldMk cId="370253938" sldId="332"/>
        </pc:sldMkLst>
        <pc:spChg chg="mod">
          <ac:chgData name="Neel Maniar" userId="a5793dbd916b5c45" providerId="LiveId" clId="{6808228A-2C0C-4022-9D34-82B2530D0450}" dt="2022-11-01T20:18:03.175" v="11396"/>
          <ac:spMkLst>
            <pc:docMk/>
            <pc:sldMk cId="370253938" sldId="332"/>
            <ac:spMk id="2" creationId="{18C348B5-FA74-8378-6EA4-9F135D8A2740}"/>
          </ac:spMkLst>
        </pc:spChg>
        <pc:spChg chg="mod">
          <ac:chgData name="Neel Maniar" userId="a5793dbd916b5c45" providerId="LiveId" clId="{6808228A-2C0C-4022-9D34-82B2530D0450}" dt="2022-11-01T20:18:03.175" v="11396"/>
          <ac:spMkLst>
            <pc:docMk/>
            <pc:sldMk cId="370253938" sldId="332"/>
            <ac:spMk id="3" creationId="{D36CB7A3-5CB1-5500-6CC3-780BDBFDF65F}"/>
          </ac:spMkLst>
        </pc:spChg>
        <pc:picChg chg="add mod">
          <ac:chgData name="Neel Maniar" userId="a5793dbd916b5c45" providerId="LiveId" clId="{6808228A-2C0C-4022-9D34-82B2530D0450}" dt="2022-11-01T19:57:33.893" v="10062" actId="1076"/>
          <ac:picMkLst>
            <pc:docMk/>
            <pc:sldMk cId="370253938" sldId="332"/>
            <ac:picMk id="5" creationId="{FF4F9CF0-26A7-4158-C5E0-6C89343CD673}"/>
          </ac:picMkLst>
        </pc:picChg>
        <pc:picChg chg="add mod">
          <ac:chgData name="Neel Maniar" userId="a5793dbd916b5c45" providerId="LiveId" clId="{6808228A-2C0C-4022-9D34-82B2530D0450}" dt="2022-11-01T19:57:42.453" v="10065" actId="1076"/>
          <ac:picMkLst>
            <pc:docMk/>
            <pc:sldMk cId="370253938" sldId="332"/>
            <ac:picMk id="7" creationId="{BC285109-FB5A-9F20-DD04-4B0A6DF49521}"/>
          </ac:picMkLst>
        </pc:picChg>
        <pc:picChg chg="add mod">
          <ac:chgData name="Neel Maniar" userId="a5793dbd916b5c45" providerId="LiveId" clId="{6808228A-2C0C-4022-9D34-82B2530D0450}" dt="2022-11-01T19:57:39.637" v="10064" actId="1076"/>
          <ac:picMkLst>
            <pc:docMk/>
            <pc:sldMk cId="370253938" sldId="332"/>
            <ac:picMk id="9" creationId="{245DEDF6-7854-9B9F-BD4A-80316161F8EF}"/>
          </ac:picMkLst>
        </pc:picChg>
        <pc:picChg chg="add del">
          <ac:chgData name="Neel Maniar" userId="a5793dbd916b5c45" providerId="LiveId" clId="{6808228A-2C0C-4022-9D34-82B2530D0450}" dt="2022-11-01T19:58:46.382" v="10429" actId="22"/>
          <ac:picMkLst>
            <pc:docMk/>
            <pc:sldMk cId="370253938" sldId="332"/>
            <ac:picMk id="11" creationId="{9215247B-CEA5-D8BA-5A44-A9CEC277537B}"/>
          </ac:picMkLst>
        </pc:picChg>
      </pc:sldChg>
      <pc:sldChg chg="modSp add del mod ord">
        <pc:chgData name="Neel Maniar" userId="a5793dbd916b5c45" providerId="LiveId" clId="{6808228A-2C0C-4022-9D34-82B2530D0450}" dt="2022-11-01T21:31:50.130" v="12807" actId="47"/>
        <pc:sldMkLst>
          <pc:docMk/>
          <pc:sldMk cId="3957147450" sldId="333"/>
        </pc:sldMkLst>
        <pc:spChg chg="mod">
          <ac:chgData name="Neel Maniar" userId="a5793dbd916b5c45" providerId="LiveId" clId="{6808228A-2C0C-4022-9D34-82B2530D0450}" dt="2022-11-01T20:18:03.175" v="11396"/>
          <ac:spMkLst>
            <pc:docMk/>
            <pc:sldMk cId="3957147450" sldId="333"/>
            <ac:spMk id="2" creationId="{C9FE2D3F-45C0-BB77-D8E6-96C4668C2DEB}"/>
          </ac:spMkLst>
        </pc:spChg>
        <pc:spChg chg="mod">
          <ac:chgData name="Neel Maniar" userId="a5793dbd916b5c45" providerId="LiveId" clId="{6808228A-2C0C-4022-9D34-82B2530D0450}" dt="2022-11-01T20:18:03.175" v="11396"/>
          <ac:spMkLst>
            <pc:docMk/>
            <pc:sldMk cId="3957147450" sldId="333"/>
            <ac:spMk id="3" creationId="{FC56B96A-FEC9-B599-A4EA-1F82AB4AEE8D}"/>
          </ac:spMkLst>
        </pc:spChg>
      </pc:sldChg>
      <pc:sldChg chg="modSp new mod ord">
        <pc:chgData name="Neel Maniar" userId="a5793dbd916b5c45" providerId="LiveId" clId="{6808228A-2C0C-4022-9D34-82B2530D0450}" dt="2022-11-01T21:47:50.199" v="13716" actId="20577"/>
        <pc:sldMkLst>
          <pc:docMk/>
          <pc:sldMk cId="2191153150" sldId="334"/>
        </pc:sldMkLst>
        <pc:spChg chg="mod">
          <ac:chgData name="Neel Maniar" userId="a5793dbd916b5c45" providerId="LiveId" clId="{6808228A-2C0C-4022-9D34-82B2530D0450}" dt="2022-11-01T20:18:03.175" v="11396"/>
          <ac:spMkLst>
            <pc:docMk/>
            <pc:sldMk cId="2191153150" sldId="334"/>
            <ac:spMk id="2" creationId="{EF6C5FCC-438B-B2EF-ECCE-F8DEB7EDD3A3}"/>
          </ac:spMkLst>
        </pc:spChg>
        <pc:spChg chg="mod">
          <ac:chgData name="Neel Maniar" userId="a5793dbd916b5c45" providerId="LiveId" clId="{6808228A-2C0C-4022-9D34-82B2530D0450}" dt="2022-11-01T21:47:50.199" v="13716" actId="20577"/>
          <ac:spMkLst>
            <pc:docMk/>
            <pc:sldMk cId="2191153150" sldId="334"/>
            <ac:spMk id="3" creationId="{32A54E0E-4489-A0CA-7AE1-48015E7782CF}"/>
          </ac:spMkLst>
        </pc:spChg>
      </pc:sldChg>
      <pc:sldChg chg="new del">
        <pc:chgData name="Neel Maniar" userId="a5793dbd916b5c45" providerId="LiveId" clId="{6808228A-2C0C-4022-9D34-82B2530D0450}" dt="2022-11-01T20:13:50.394" v="11282" actId="2696"/>
        <pc:sldMkLst>
          <pc:docMk/>
          <pc:sldMk cId="3174346326" sldId="335"/>
        </pc:sldMkLst>
      </pc:sldChg>
      <pc:sldChg chg="modSp add mod">
        <pc:chgData name="Neel Maniar" userId="a5793dbd916b5c45" providerId="LiveId" clId="{6808228A-2C0C-4022-9D34-82B2530D0450}" dt="2022-11-01T20:18:03.175" v="11396"/>
        <pc:sldMkLst>
          <pc:docMk/>
          <pc:sldMk cId="2636213786" sldId="336"/>
        </pc:sldMkLst>
        <pc:spChg chg="mod">
          <ac:chgData name="Neel Maniar" userId="a5793dbd916b5c45" providerId="LiveId" clId="{6808228A-2C0C-4022-9D34-82B2530D0450}" dt="2022-11-01T20:18:03.175" v="11396"/>
          <ac:spMkLst>
            <pc:docMk/>
            <pc:sldMk cId="2636213786" sldId="336"/>
            <ac:spMk id="2" creationId="{6853426F-F90D-FDCF-9100-043676FC8A11}"/>
          </ac:spMkLst>
        </pc:spChg>
        <pc:spChg chg="mod">
          <ac:chgData name="Neel Maniar" userId="a5793dbd916b5c45" providerId="LiveId" clId="{6808228A-2C0C-4022-9D34-82B2530D0450}" dt="2022-11-01T20:18:03.175" v="11396"/>
          <ac:spMkLst>
            <pc:docMk/>
            <pc:sldMk cId="2636213786" sldId="336"/>
            <ac:spMk id="3" creationId="{AF86EDE0-A2C0-B798-BEEC-A6C9F7826658}"/>
          </ac:spMkLst>
        </pc:spChg>
      </pc:sldChg>
      <pc:sldChg chg="addSp delSp modSp new mod delAnim modAnim">
        <pc:chgData name="Neel Maniar" userId="a5793dbd916b5c45" providerId="LiveId" clId="{6808228A-2C0C-4022-9D34-82B2530D0450}" dt="2022-11-01T20:26:37.218" v="11599" actId="20577"/>
        <pc:sldMkLst>
          <pc:docMk/>
          <pc:sldMk cId="4222938030" sldId="337"/>
        </pc:sldMkLst>
        <pc:spChg chg="mod">
          <ac:chgData name="Neel Maniar" userId="a5793dbd916b5c45" providerId="LiveId" clId="{6808228A-2C0C-4022-9D34-82B2530D0450}" dt="2022-11-01T20:25:35.098" v="11421" actId="20577"/>
          <ac:spMkLst>
            <pc:docMk/>
            <pc:sldMk cId="4222938030" sldId="337"/>
            <ac:spMk id="2" creationId="{AE910409-609A-5B67-BD7D-DBF628D423B0}"/>
          </ac:spMkLst>
        </pc:spChg>
        <pc:spChg chg="del">
          <ac:chgData name="Neel Maniar" userId="a5793dbd916b5c45" providerId="LiveId" clId="{6808228A-2C0C-4022-9D34-82B2530D0450}" dt="2022-11-01T20:25:27.917" v="11398"/>
          <ac:spMkLst>
            <pc:docMk/>
            <pc:sldMk cId="4222938030" sldId="337"/>
            <ac:spMk id="3" creationId="{4ED2EB69-FDD7-34D0-7BE5-C0B17A7945ED}"/>
          </ac:spMkLst>
        </pc:spChg>
        <pc:spChg chg="add mod">
          <ac:chgData name="Neel Maniar" userId="a5793dbd916b5c45" providerId="LiveId" clId="{6808228A-2C0C-4022-9D34-82B2530D0450}" dt="2022-11-01T20:26:37.218" v="11599" actId="20577"/>
          <ac:spMkLst>
            <pc:docMk/>
            <pc:sldMk cId="4222938030" sldId="337"/>
            <ac:spMk id="6" creationId="{F3E20E54-D900-B745-9F21-B91A7D149510}"/>
          </ac:spMkLst>
        </pc:spChg>
        <pc:picChg chg="add del mod">
          <ac:chgData name="Neel Maniar" userId="a5793dbd916b5c45" providerId="LiveId" clId="{6808228A-2C0C-4022-9D34-82B2530D0450}" dt="2022-11-01T20:25:44.103" v="11424" actId="21"/>
          <ac:picMkLst>
            <pc:docMk/>
            <pc:sldMk cId="4222938030" sldId="337"/>
            <ac:picMk id="4" creationId="{54B00C81-8253-DF5B-37DB-F0FD440BC6E4}"/>
          </ac:picMkLst>
        </pc:picChg>
        <pc:picChg chg="add mod">
          <ac:chgData name="Neel Maniar" userId="a5793dbd916b5c45" providerId="LiveId" clId="{6808228A-2C0C-4022-9D34-82B2530D0450}" dt="2022-11-01T20:25:50.756" v="11428" actId="1076"/>
          <ac:picMkLst>
            <pc:docMk/>
            <pc:sldMk cId="4222938030" sldId="337"/>
            <ac:picMk id="7" creationId="{24C5EE4B-B186-4DA1-65C9-BA7B28E2F572}"/>
          </ac:picMkLst>
        </pc:picChg>
      </pc:sldChg>
      <pc:sldChg chg="addSp modSp new mod">
        <pc:chgData name="Neel Maniar" userId="a5793dbd916b5c45" providerId="LiveId" clId="{6808228A-2C0C-4022-9D34-82B2530D0450}" dt="2022-11-01T20:29:06.093" v="11995" actId="20577"/>
        <pc:sldMkLst>
          <pc:docMk/>
          <pc:sldMk cId="1721273043" sldId="338"/>
        </pc:sldMkLst>
        <pc:spChg chg="mod">
          <ac:chgData name="Neel Maniar" userId="a5793dbd916b5c45" providerId="LiveId" clId="{6808228A-2C0C-4022-9D34-82B2530D0450}" dt="2022-11-01T20:27:05.625" v="11614" actId="20577"/>
          <ac:spMkLst>
            <pc:docMk/>
            <pc:sldMk cId="1721273043" sldId="338"/>
            <ac:spMk id="2" creationId="{7C716C89-766F-AC8C-5C22-6810BC25F252}"/>
          </ac:spMkLst>
        </pc:spChg>
        <pc:spChg chg="mod">
          <ac:chgData name="Neel Maniar" userId="a5793dbd916b5c45" providerId="LiveId" clId="{6808228A-2C0C-4022-9D34-82B2530D0450}" dt="2022-11-01T20:29:06.093" v="11995" actId="20577"/>
          <ac:spMkLst>
            <pc:docMk/>
            <pc:sldMk cId="1721273043" sldId="338"/>
            <ac:spMk id="3" creationId="{BFD3E82A-77DE-8041-5ABB-2BC2993DEC30}"/>
          </ac:spMkLst>
        </pc:spChg>
        <pc:picChg chg="add mod">
          <ac:chgData name="Neel Maniar" userId="a5793dbd916b5c45" providerId="LiveId" clId="{6808228A-2C0C-4022-9D34-82B2530D0450}" dt="2022-11-01T20:27:40.945" v="11618" actId="1076"/>
          <ac:picMkLst>
            <pc:docMk/>
            <pc:sldMk cId="1721273043" sldId="338"/>
            <ac:picMk id="1026" creationId="{6651041D-D8D5-9F4B-0A95-3BE54A483385}"/>
          </ac:picMkLst>
        </pc:picChg>
      </pc:sldChg>
      <pc:sldChg chg="modSp add mod ord modNotesTx">
        <pc:chgData name="Neel Maniar" userId="a5793dbd916b5c45" providerId="LiveId" clId="{6808228A-2C0C-4022-9D34-82B2530D0450}" dt="2022-11-01T22:46:58.592" v="14184" actId="20577"/>
        <pc:sldMkLst>
          <pc:docMk/>
          <pc:sldMk cId="239959939" sldId="339"/>
        </pc:sldMkLst>
        <pc:spChg chg="mod">
          <ac:chgData name="Neel Maniar" userId="a5793dbd916b5c45" providerId="LiveId" clId="{6808228A-2C0C-4022-9D34-82B2530D0450}" dt="2022-11-01T21:11:39.968" v="12085"/>
          <ac:spMkLst>
            <pc:docMk/>
            <pc:sldMk cId="239959939" sldId="339"/>
            <ac:spMk id="2" creationId="{022A028D-4766-1E92-3EBB-B900FF8D5243}"/>
          </ac:spMkLst>
        </pc:spChg>
        <pc:spChg chg="mod">
          <ac:chgData name="Neel Maniar" userId="a5793dbd916b5c45" providerId="LiveId" clId="{6808228A-2C0C-4022-9D34-82B2530D0450}" dt="2022-11-01T22:46:58.592" v="14184" actId="20577"/>
          <ac:spMkLst>
            <pc:docMk/>
            <pc:sldMk cId="239959939" sldId="339"/>
            <ac:spMk id="3" creationId="{9FFE848E-FEC4-0DD3-0E44-9A19805BB10B}"/>
          </ac:spMkLst>
        </pc:spChg>
      </pc:sldChg>
      <pc:sldChg chg="modSp new mod modNotesTx">
        <pc:chgData name="Neel Maniar" userId="a5793dbd916b5c45" providerId="LiveId" clId="{6808228A-2C0C-4022-9D34-82B2530D0450}" dt="2022-11-01T21:50:45.283" v="14073" actId="20577"/>
        <pc:sldMkLst>
          <pc:docMk/>
          <pc:sldMk cId="2075426615" sldId="340"/>
        </pc:sldMkLst>
        <pc:spChg chg="mod">
          <ac:chgData name="Neel Maniar" userId="a5793dbd916b5c45" providerId="LiveId" clId="{6808228A-2C0C-4022-9D34-82B2530D0450}" dt="2022-11-01T21:48:54.085" v="13785" actId="20577"/>
          <ac:spMkLst>
            <pc:docMk/>
            <pc:sldMk cId="2075426615" sldId="340"/>
            <ac:spMk id="2" creationId="{97422342-D506-08E3-8A39-2DB3BE2B3232}"/>
          </ac:spMkLst>
        </pc:spChg>
        <pc:spChg chg="mod">
          <ac:chgData name="Neel Maniar" userId="a5793dbd916b5c45" providerId="LiveId" clId="{6808228A-2C0C-4022-9D34-82B2530D0450}" dt="2022-11-01T21:50:17.884" v="14034" actId="20577"/>
          <ac:spMkLst>
            <pc:docMk/>
            <pc:sldMk cId="2075426615" sldId="340"/>
            <ac:spMk id="3" creationId="{51DCDED3-2070-ABAD-E7E7-3CFE67E92D42}"/>
          </ac:spMkLst>
        </pc:spChg>
      </pc:sldChg>
      <pc:sldChg chg="add del">
        <pc:chgData name="Neel Maniar" userId="a5793dbd916b5c45" providerId="LiveId" clId="{6808228A-2C0C-4022-9D34-82B2530D0450}" dt="2022-11-01T21:16:32.671" v="12286" actId="47"/>
        <pc:sldMkLst>
          <pc:docMk/>
          <pc:sldMk cId="2828183849" sldId="3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899DFE-1979-4511-9107-1E0587E64F4D}" type="datetimeFigureOut">
              <a:rPr lang="en-GB" smtClean="0"/>
              <a:t>01/11/2022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1431D-97C1-4435-83BE-E1F6FCD08AF2}" type="slidenum">
              <a:rPr lang="en-GB" smtClean="0"/>
              <a:t>‹#›</a:t>
            </a:fld>
            <a:endParaRPr lang="en-GB"/>
          </a:p>
        </p:txBody>
      </p:sp>
    </p:spTree>
    <p:extLst>
      <p:ext uri="{BB962C8B-B14F-4D97-AF65-F5344CB8AC3E}">
        <p14:creationId xmlns:p14="http://schemas.microsoft.com/office/powerpoint/2010/main" val="2232927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1</a:t>
            </a:fld>
            <a:endParaRPr lang="en-GB"/>
          </a:p>
        </p:txBody>
      </p:sp>
    </p:spTree>
    <p:extLst>
      <p:ext uri="{BB962C8B-B14F-4D97-AF65-F5344CB8AC3E}">
        <p14:creationId xmlns:p14="http://schemas.microsoft.com/office/powerpoint/2010/main" val="280737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black line is a guide to the eye, demonstrating that the power law relationship does indeed hold. The intercepts are not as important (they relate to the parameter lambda)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Fun exercise to program and use the statistics that we got taught at school and university in a useful setting.</a:t>
            </a:r>
          </a:p>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11</a:t>
            </a:fld>
            <a:endParaRPr lang="en-GB"/>
          </a:p>
        </p:txBody>
      </p:sp>
    </p:spTree>
    <p:extLst>
      <p:ext uri="{BB962C8B-B14F-4D97-AF65-F5344CB8AC3E}">
        <p14:creationId xmlns:p14="http://schemas.microsoft.com/office/powerpoint/2010/main" val="886439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12</a:t>
            </a:fld>
            <a:endParaRPr lang="en-GB"/>
          </a:p>
        </p:txBody>
      </p:sp>
    </p:spTree>
    <p:extLst>
      <p:ext uri="{BB962C8B-B14F-4D97-AF65-F5344CB8AC3E}">
        <p14:creationId xmlns:p14="http://schemas.microsoft.com/office/powerpoint/2010/main" val="3968961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Calculating </a:t>
            </a:r>
            <a:r>
              <a:rPr lang="en-GB" dirty="0" err="1"/>
              <a:t>C_v</a:t>
            </a:r>
            <a:r>
              <a:rPr lang="en-GB" dirty="0"/>
              <a:t> values (VM) and storing them in a CSV file</a:t>
            </a:r>
          </a:p>
          <a:p>
            <a:r>
              <a:rPr lang="en-GB" dirty="0"/>
              <a:t>Calculating the linear regressions using data from CSV files</a:t>
            </a:r>
          </a:p>
          <a:p>
            <a:r>
              <a:rPr lang="en-GB" dirty="0"/>
              <a:t>Plotting Graphs</a:t>
            </a:r>
          </a:p>
          <a:p>
            <a:r>
              <a:rPr lang="en-GB" dirty="0"/>
              <a:t>Retrieving and parsing data from the website</a:t>
            </a:r>
          </a:p>
          <a:p>
            <a:r>
              <a:rPr lang="en-GB" dirty="0"/>
              <a:t>Creating a LaTeX file for collaging images together for easy comparison, access and storage of results, Translating between channel numbers and channel coordinates</a:t>
            </a:r>
          </a:p>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13</a:t>
            </a:fld>
            <a:endParaRPr lang="en-GB"/>
          </a:p>
        </p:txBody>
      </p:sp>
    </p:spTree>
    <p:extLst>
      <p:ext uri="{BB962C8B-B14F-4D97-AF65-F5344CB8AC3E}">
        <p14:creationId xmlns:p14="http://schemas.microsoft.com/office/powerpoint/2010/main" val="84473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14</a:t>
            </a:fld>
            <a:endParaRPr lang="en-GB"/>
          </a:p>
        </p:txBody>
      </p:sp>
    </p:spTree>
    <p:extLst>
      <p:ext uri="{BB962C8B-B14F-4D97-AF65-F5344CB8AC3E}">
        <p14:creationId xmlns:p14="http://schemas.microsoft.com/office/powerpoint/2010/main" val="794609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Used LaTeX to compile many heatmaps into one vector image</a:t>
            </a:r>
          </a:p>
          <a:p>
            <a:r>
              <a:rPr lang="en-GB" dirty="0"/>
              <a:t>E.g. it is very easy to see broken electrodes</a:t>
            </a:r>
          </a:p>
          <a:p>
            <a:r>
              <a:rPr lang="en-GB" dirty="0"/>
              <a:t>Made a python program which made a LaTeX script with the appropriate jpeg images in it</a:t>
            </a:r>
          </a:p>
          <a:p>
            <a:r>
              <a:rPr lang="en-GB" dirty="0"/>
              <a:t>Ran the LaTeX scripts </a:t>
            </a:r>
            <a:r>
              <a:rPr lang="en-GB" dirty="0" err="1"/>
              <a:t>en</a:t>
            </a:r>
            <a:r>
              <a:rPr lang="en-GB" dirty="0"/>
              <a:t> masse to make the image, using Vim + </a:t>
            </a:r>
            <a:r>
              <a:rPr lang="en-GB" dirty="0" err="1"/>
              <a:t>VimTex</a:t>
            </a:r>
            <a:r>
              <a:rPr lang="en-GB" dirty="0"/>
              <a:t> as a compiler</a:t>
            </a:r>
          </a:p>
          <a:p>
            <a:pPr lvl="1"/>
            <a:endParaRPr lang="en-GB" dirty="0"/>
          </a:p>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15</a:t>
            </a:fld>
            <a:endParaRPr lang="en-GB"/>
          </a:p>
        </p:txBody>
      </p:sp>
    </p:spTree>
    <p:extLst>
      <p:ext uri="{BB962C8B-B14F-4D97-AF65-F5344CB8AC3E}">
        <p14:creationId xmlns:p14="http://schemas.microsoft.com/office/powerpoint/2010/main" val="31328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Summary of the things I learned over this project</a:t>
            </a:r>
          </a:p>
          <a:p>
            <a:r>
              <a:rPr lang="en-GB" dirty="0"/>
              <a:t>VM, requests, bz2, saving figures.</a:t>
            </a:r>
          </a:p>
        </p:txBody>
      </p:sp>
      <p:sp>
        <p:nvSpPr>
          <p:cNvPr id="4" name="Slide Number Placeholder 3"/>
          <p:cNvSpPr>
            <a:spLocks noGrp="1"/>
          </p:cNvSpPr>
          <p:nvPr>
            <p:ph type="sldNum" sz="quarter" idx="5"/>
          </p:nvPr>
        </p:nvSpPr>
        <p:spPr/>
        <p:txBody>
          <a:bodyPr/>
          <a:lstStyle/>
          <a:p>
            <a:fld id="{C6B1431D-97C1-4435-83BE-E1F6FCD08AF2}" type="slidenum">
              <a:rPr lang="en-GB" smtClean="0"/>
              <a:t>16</a:t>
            </a:fld>
            <a:endParaRPr lang="en-GB"/>
          </a:p>
        </p:txBody>
      </p:sp>
    </p:spTree>
    <p:extLst>
      <p:ext uri="{BB962C8B-B14F-4D97-AF65-F5344CB8AC3E}">
        <p14:creationId xmlns:p14="http://schemas.microsoft.com/office/powerpoint/2010/main" val="3766293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knew they existed, but it was exciting to actually use them in a place in which they were needed. Still maybe overkill, but it was faster in some tests.</a:t>
            </a:r>
          </a:p>
        </p:txBody>
      </p:sp>
      <p:sp>
        <p:nvSpPr>
          <p:cNvPr id="4" name="Slide Number Placeholder 3"/>
          <p:cNvSpPr>
            <a:spLocks noGrp="1"/>
          </p:cNvSpPr>
          <p:nvPr>
            <p:ph type="sldNum" sz="quarter" idx="5"/>
          </p:nvPr>
        </p:nvSpPr>
        <p:spPr/>
        <p:txBody>
          <a:bodyPr/>
          <a:lstStyle/>
          <a:p>
            <a:fld id="{C6B1431D-97C1-4435-83BE-E1F6FCD08AF2}" type="slidenum">
              <a:rPr lang="en-GB" smtClean="0"/>
              <a:t>19</a:t>
            </a:fld>
            <a:endParaRPr lang="en-GB"/>
          </a:p>
        </p:txBody>
      </p:sp>
    </p:spTree>
    <p:extLst>
      <p:ext uri="{BB962C8B-B14F-4D97-AF65-F5344CB8AC3E}">
        <p14:creationId xmlns:p14="http://schemas.microsoft.com/office/powerpoint/2010/main" val="2996688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one looks most correlated?</a:t>
            </a:r>
          </a:p>
        </p:txBody>
      </p:sp>
      <p:sp>
        <p:nvSpPr>
          <p:cNvPr id="4" name="Slide Number Placeholder 3"/>
          <p:cNvSpPr>
            <a:spLocks noGrp="1"/>
          </p:cNvSpPr>
          <p:nvPr>
            <p:ph type="sldNum" sz="quarter" idx="5"/>
          </p:nvPr>
        </p:nvSpPr>
        <p:spPr/>
        <p:txBody>
          <a:bodyPr/>
          <a:lstStyle/>
          <a:p>
            <a:fld id="{C6B1431D-97C1-4435-83BE-E1F6FCD08AF2}" type="slidenum">
              <a:rPr lang="en-GB" smtClean="0"/>
              <a:t>21</a:t>
            </a:fld>
            <a:endParaRPr lang="en-GB"/>
          </a:p>
        </p:txBody>
      </p:sp>
    </p:spTree>
    <p:extLst>
      <p:ext uri="{BB962C8B-B14F-4D97-AF65-F5344CB8AC3E}">
        <p14:creationId xmlns:p14="http://schemas.microsoft.com/office/powerpoint/2010/main" val="2116079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nice to see everyone’s talks today. Today I want to talk about what I’ve been doing over the summer, which is trying to find patterns in data collected on neurons, and they way they fire.</a:t>
            </a:r>
          </a:p>
        </p:txBody>
      </p:sp>
      <p:sp>
        <p:nvSpPr>
          <p:cNvPr id="4" name="Slide Number Placeholder 3"/>
          <p:cNvSpPr>
            <a:spLocks noGrp="1"/>
          </p:cNvSpPr>
          <p:nvPr>
            <p:ph type="sldNum" sz="quarter" idx="5"/>
          </p:nvPr>
        </p:nvSpPr>
        <p:spPr/>
        <p:txBody>
          <a:bodyPr/>
          <a:lstStyle/>
          <a:p>
            <a:fld id="{C6B1431D-97C1-4435-83BE-E1F6FCD08AF2}" type="slidenum">
              <a:rPr lang="en-GB" smtClean="0"/>
              <a:t>24</a:t>
            </a:fld>
            <a:endParaRPr lang="en-GB"/>
          </a:p>
        </p:txBody>
      </p:sp>
    </p:spTree>
    <p:extLst>
      <p:ext uri="{BB962C8B-B14F-4D97-AF65-F5344CB8AC3E}">
        <p14:creationId xmlns:p14="http://schemas.microsoft.com/office/powerpoint/2010/main" val="2363108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time I describe my project to someone, they think I’m doing some kind of machine learning or AI thing, but this is rather more interesting! We’re looking at actual biological neurons, and we want to understand how they network. It is true though that one of the many reasons to study neurons is to refine how we implement neural networks, and this was one of the applications cited in the [</a:t>
            </a:r>
            <a:r>
              <a:rPr lang="en-GB" dirty="0" err="1"/>
              <a:t>Beggs</a:t>
            </a:r>
            <a:r>
              <a:rPr lang="en-GB" dirty="0"/>
              <a:t> and </a:t>
            </a:r>
            <a:r>
              <a:rPr lang="en-GB" dirty="0" err="1"/>
              <a:t>Plenz</a:t>
            </a:r>
            <a:r>
              <a:rPr lang="en-GB" dirty="0"/>
              <a:t> 2003] paper - indeed artificial neural networks are inspired by neurons.</a:t>
            </a:r>
          </a:p>
        </p:txBody>
      </p:sp>
      <p:sp>
        <p:nvSpPr>
          <p:cNvPr id="4" name="Slide Number Placeholder 3"/>
          <p:cNvSpPr>
            <a:spLocks noGrp="1"/>
          </p:cNvSpPr>
          <p:nvPr>
            <p:ph type="sldNum" sz="quarter" idx="5"/>
          </p:nvPr>
        </p:nvSpPr>
        <p:spPr/>
        <p:txBody>
          <a:bodyPr/>
          <a:lstStyle/>
          <a:p>
            <a:fld id="{C6B1431D-97C1-4435-83BE-E1F6FCD08AF2}" type="slidenum">
              <a:rPr lang="en-GB" smtClean="0"/>
              <a:t>27</a:t>
            </a:fld>
            <a:endParaRPr lang="en-GB"/>
          </a:p>
        </p:txBody>
      </p:sp>
    </p:spTree>
    <p:extLst>
      <p:ext uri="{BB962C8B-B14F-4D97-AF65-F5344CB8AC3E}">
        <p14:creationId xmlns:p14="http://schemas.microsoft.com/office/powerpoint/2010/main" val="191358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Say the objective In summary, a really fun way to use software and programming to dive deep into a very open problem, with freedom to do or use whatever you want</a:t>
            </a:r>
          </a:p>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2</a:t>
            </a:fld>
            <a:endParaRPr lang="en-GB"/>
          </a:p>
        </p:txBody>
      </p:sp>
    </p:spTree>
    <p:extLst>
      <p:ext uri="{BB962C8B-B14F-4D97-AF65-F5344CB8AC3E}">
        <p14:creationId xmlns:p14="http://schemas.microsoft.com/office/powerpoint/2010/main" val="2744607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clean up the data, we omitted data from channels with less than a 1000 data points, deeming them to be too sparse. This did improve things slightly, resulting in far fewer outliers.</a:t>
            </a:r>
          </a:p>
        </p:txBody>
      </p:sp>
      <p:sp>
        <p:nvSpPr>
          <p:cNvPr id="4" name="Slide Number Placeholder 3"/>
          <p:cNvSpPr>
            <a:spLocks noGrp="1"/>
          </p:cNvSpPr>
          <p:nvPr>
            <p:ph type="sldNum" sz="quarter" idx="5"/>
          </p:nvPr>
        </p:nvSpPr>
        <p:spPr/>
        <p:txBody>
          <a:bodyPr/>
          <a:lstStyle/>
          <a:p>
            <a:fld id="{C6B1431D-97C1-4435-83BE-E1F6FCD08AF2}" type="slidenum">
              <a:rPr lang="en-GB" smtClean="0"/>
              <a:t>28</a:t>
            </a:fld>
            <a:endParaRPr lang="en-GB"/>
          </a:p>
        </p:txBody>
      </p:sp>
    </p:spTree>
    <p:extLst>
      <p:ext uri="{BB962C8B-B14F-4D97-AF65-F5344CB8AC3E}">
        <p14:creationId xmlns:p14="http://schemas.microsoft.com/office/powerpoint/2010/main" val="3318385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29</a:t>
            </a:fld>
            <a:endParaRPr lang="en-GB"/>
          </a:p>
        </p:txBody>
      </p:sp>
    </p:spTree>
    <p:extLst>
      <p:ext uri="{BB962C8B-B14F-4D97-AF65-F5344CB8AC3E}">
        <p14:creationId xmlns:p14="http://schemas.microsoft.com/office/powerpoint/2010/main" val="3681693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briefly have a refresher on what neurons are. There is a lot more complexity to this, but the gist is that neuron’s send signals from one to another much like wires do, by transferring electrical charge! </a:t>
            </a:r>
          </a:p>
          <a:p>
            <a:r>
              <a:rPr lang="en-GB" dirty="0"/>
              <a:t>Potentials are added up from its inputs, called Dendrites, and once a threshold is reached it sends its own potential across to another neuron through an axon.</a:t>
            </a:r>
          </a:p>
          <a:p>
            <a:r>
              <a:rPr lang="en-GB" dirty="0"/>
              <a:t>There are typically more dendrites than axons, and due to the structure of this system, it makes sense that the charges are, in some way, concentrated, and we should expect that over some time, we get bursts of activity, as many neurons fire in quick succession. </a:t>
            </a:r>
          </a:p>
          <a:p>
            <a:r>
              <a:rPr lang="en-GB" dirty="0"/>
              <a:t>This behaviour has been observed, and has been classified into different types of bursts in </a:t>
            </a:r>
            <a:r>
              <a:rPr lang="en-GB" dirty="0" err="1"/>
              <a:t>Wagenaars</a:t>
            </a:r>
            <a:r>
              <a:rPr lang="en-GB" dirty="0"/>
              <a:t> paper (apologies for mispronouncing the name!)</a:t>
            </a:r>
          </a:p>
          <a:p>
            <a:endParaRPr lang="en-GB" dirty="0"/>
          </a:p>
          <a:p>
            <a:r>
              <a:rPr lang="en-GB" dirty="0"/>
              <a:t>[These bursts have also been observed in the spinal cord, retina, cortex and hippocampus. In my project, though, I focused on cortical cultures developed in vitro.]</a:t>
            </a:r>
          </a:p>
        </p:txBody>
      </p:sp>
      <p:sp>
        <p:nvSpPr>
          <p:cNvPr id="4" name="Slide Number Placeholder 3"/>
          <p:cNvSpPr>
            <a:spLocks noGrp="1"/>
          </p:cNvSpPr>
          <p:nvPr>
            <p:ph type="sldNum" sz="quarter" idx="5"/>
          </p:nvPr>
        </p:nvSpPr>
        <p:spPr/>
        <p:txBody>
          <a:bodyPr/>
          <a:lstStyle/>
          <a:p>
            <a:fld id="{C6B1431D-97C1-4435-83BE-E1F6FCD08AF2}" type="slidenum">
              <a:rPr lang="en-GB" smtClean="0"/>
              <a:t>30</a:t>
            </a:fld>
            <a:endParaRPr lang="en-GB"/>
          </a:p>
        </p:txBody>
      </p:sp>
    </p:spTree>
    <p:extLst>
      <p:ext uri="{BB962C8B-B14F-4D97-AF65-F5344CB8AC3E}">
        <p14:creationId xmlns:p14="http://schemas.microsoft.com/office/powerpoint/2010/main" val="34223438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Dispersive data is where the time intervals between successive spikes are even more erratic than what we would expect from completely random data. It can mean something like lots of data close together, followed by large gaps.</a:t>
            </a:r>
          </a:p>
        </p:txBody>
      </p:sp>
      <p:sp>
        <p:nvSpPr>
          <p:cNvPr id="4" name="Slide Number Placeholder 3"/>
          <p:cNvSpPr>
            <a:spLocks noGrp="1"/>
          </p:cNvSpPr>
          <p:nvPr>
            <p:ph type="sldNum" sz="quarter" idx="5"/>
          </p:nvPr>
        </p:nvSpPr>
        <p:spPr/>
        <p:txBody>
          <a:bodyPr/>
          <a:lstStyle/>
          <a:p>
            <a:fld id="{C6B1431D-97C1-4435-83BE-E1F6FCD08AF2}" type="slidenum">
              <a:rPr lang="en-GB" smtClean="0"/>
              <a:t>31</a:t>
            </a:fld>
            <a:endParaRPr lang="en-GB"/>
          </a:p>
        </p:txBody>
      </p:sp>
    </p:spTree>
    <p:extLst>
      <p:ext uri="{BB962C8B-B14F-4D97-AF65-F5344CB8AC3E}">
        <p14:creationId xmlns:p14="http://schemas.microsoft.com/office/powerpoint/2010/main" val="3026904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32</a:t>
            </a:fld>
            <a:endParaRPr lang="en-GB"/>
          </a:p>
        </p:txBody>
      </p:sp>
    </p:spTree>
    <p:extLst>
      <p:ext uri="{BB962C8B-B14F-4D97-AF65-F5344CB8AC3E}">
        <p14:creationId xmlns:p14="http://schemas.microsoft.com/office/powerpoint/2010/main" val="24663964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33</a:t>
            </a:fld>
            <a:endParaRPr lang="en-GB"/>
          </a:p>
        </p:txBody>
      </p:sp>
    </p:spTree>
    <p:extLst>
      <p:ext uri="{BB962C8B-B14F-4D97-AF65-F5344CB8AC3E}">
        <p14:creationId xmlns:p14="http://schemas.microsoft.com/office/powerpoint/2010/main" val="1434941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34</a:t>
            </a:fld>
            <a:endParaRPr lang="en-GB"/>
          </a:p>
        </p:txBody>
      </p:sp>
    </p:spTree>
    <p:extLst>
      <p:ext uri="{BB962C8B-B14F-4D97-AF65-F5344CB8AC3E}">
        <p14:creationId xmlns:p14="http://schemas.microsoft.com/office/powerpoint/2010/main" val="3387675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 was with master channel 23 (highlighted in blue). The same procedure was done with every master channel. This gives us a heatmap of heatmaps, which is amusing to think about.</a:t>
            </a:r>
          </a:p>
        </p:txBody>
      </p:sp>
      <p:sp>
        <p:nvSpPr>
          <p:cNvPr id="4" name="Slide Number Placeholder 3"/>
          <p:cNvSpPr>
            <a:spLocks noGrp="1"/>
          </p:cNvSpPr>
          <p:nvPr>
            <p:ph type="sldNum" sz="quarter" idx="5"/>
          </p:nvPr>
        </p:nvSpPr>
        <p:spPr/>
        <p:txBody>
          <a:bodyPr/>
          <a:lstStyle/>
          <a:p>
            <a:fld id="{C6B1431D-97C1-4435-83BE-E1F6FCD08AF2}" type="slidenum">
              <a:rPr lang="en-GB" smtClean="0"/>
              <a:t>35</a:t>
            </a:fld>
            <a:endParaRPr lang="en-GB"/>
          </a:p>
        </p:txBody>
      </p:sp>
    </p:spTree>
    <p:extLst>
      <p:ext uri="{BB962C8B-B14F-4D97-AF65-F5344CB8AC3E}">
        <p14:creationId xmlns:p14="http://schemas.microsoft.com/office/powerpoint/2010/main" val="2708674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we’d expect some kind of connections to be made so we’d get lower values of </a:t>
            </a:r>
            <a:r>
              <a:rPr lang="en-GB" dirty="0" err="1"/>
              <a:t>c_v</a:t>
            </a:r>
            <a:r>
              <a:rPr lang="en-GB" dirty="0"/>
              <a:t>? Well it seems the opposite is true! The waiting times just get more and more dispersive. Any dark boxes were from those.  </a:t>
            </a:r>
          </a:p>
        </p:txBody>
      </p:sp>
      <p:sp>
        <p:nvSpPr>
          <p:cNvPr id="4" name="Slide Number Placeholder 3"/>
          <p:cNvSpPr>
            <a:spLocks noGrp="1"/>
          </p:cNvSpPr>
          <p:nvPr>
            <p:ph type="sldNum" sz="quarter" idx="5"/>
          </p:nvPr>
        </p:nvSpPr>
        <p:spPr/>
        <p:txBody>
          <a:bodyPr/>
          <a:lstStyle/>
          <a:p>
            <a:fld id="{C6B1431D-97C1-4435-83BE-E1F6FCD08AF2}" type="slidenum">
              <a:rPr lang="en-GB" smtClean="0"/>
              <a:t>36</a:t>
            </a:fld>
            <a:endParaRPr lang="en-GB"/>
          </a:p>
        </p:txBody>
      </p:sp>
    </p:spTree>
    <p:extLst>
      <p:ext uri="{BB962C8B-B14F-4D97-AF65-F5344CB8AC3E}">
        <p14:creationId xmlns:p14="http://schemas.microsoft.com/office/powerpoint/2010/main" val="2089608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Easier and easier to reject null as time progresses.</a:t>
            </a:r>
          </a:p>
        </p:txBody>
      </p:sp>
      <p:sp>
        <p:nvSpPr>
          <p:cNvPr id="4" name="Slide Number Placeholder 3"/>
          <p:cNvSpPr>
            <a:spLocks noGrp="1"/>
          </p:cNvSpPr>
          <p:nvPr>
            <p:ph type="sldNum" sz="quarter" idx="5"/>
          </p:nvPr>
        </p:nvSpPr>
        <p:spPr/>
        <p:txBody>
          <a:bodyPr/>
          <a:lstStyle/>
          <a:p>
            <a:fld id="{C6B1431D-97C1-4435-83BE-E1F6FCD08AF2}" type="slidenum">
              <a:rPr lang="en-GB" smtClean="0"/>
              <a:t>40</a:t>
            </a:fld>
            <a:endParaRPr lang="en-GB"/>
          </a:p>
        </p:txBody>
      </p:sp>
    </p:spTree>
    <p:extLst>
      <p:ext uri="{BB962C8B-B14F-4D97-AF65-F5344CB8AC3E}">
        <p14:creationId xmlns:p14="http://schemas.microsoft.com/office/powerpoint/2010/main" val="414476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3</a:t>
            </a:fld>
            <a:endParaRPr lang="en-GB"/>
          </a:p>
        </p:txBody>
      </p:sp>
    </p:spTree>
    <p:extLst>
      <p:ext uri="{BB962C8B-B14F-4D97-AF65-F5344CB8AC3E}">
        <p14:creationId xmlns:p14="http://schemas.microsoft.com/office/powerpoint/2010/main" val="18212700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 at that! A confirmation of what we could see already – all 59 channels are very straight lines, and with gradient close to -0.5</a:t>
            </a:r>
          </a:p>
        </p:txBody>
      </p:sp>
      <p:sp>
        <p:nvSpPr>
          <p:cNvPr id="4" name="Slide Number Placeholder 3"/>
          <p:cNvSpPr>
            <a:spLocks noGrp="1"/>
          </p:cNvSpPr>
          <p:nvPr>
            <p:ph type="sldNum" sz="quarter" idx="5"/>
          </p:nvPr>
        </p:nvSpPr>
        <p:spPr/>
        <p:txBody>
          <a:bodyPr/>
          <a:lstStyle/>
          <a:p>
            <a:fld id="{C6B1431D-97C1-4435-83BE-E1F6FCD08AF2}" type="slidenum">
              <a:rPr lang="en-GB" smtClean="0"/>
              <a:t>44</a:t>
            </a:fld>
            <a:endParaRPr lang="en-GB"/>
          </a:p>
        </p:txBody>
      </p:sp>
    </p:spTree>
    <p:extLst>
      <p:ext uri="{BB962C8B-B14F-4D97-AF65-F5344CB8AC3E}">
        <p14:creationId xmlns:p14="http://schemas.microsoft.com/office/powerpoint/2010/main" val="18156899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day 25, the lines are still quite straight, but with a lower gradient in general. This seems to suggest that a Poisson distribution is not a bad guess, but not the best model.</a:t>
            </a:r>
          </a:p>
        </p:txBody>
      </p:sp>
      <p:sp>
        <p:nvSpPr>
          <p:cNvPr id="4" name="Slide Number Placeholder 3"/>
          <p:cNvSpPr>
            <a:spLocks noGrp="1"/>
          </p:cNvSpPr>
          <p:nvPr>
            <p:ph type="sldNum" sz="quarter" idx="5"/>
          </p:nvPr>
        </p:nvSpPr>
        <p:spPr/>
        <p:txBody>
          <a:bodyPr/>
          <a:lstStyle/>
          <a:p>
            <a:fld id="{C6B1431D-97C1-4435-83BE-E1F6FCD08AF2}" type="slidenum">
              <a:rPr lang="en-GB" smtClean="0"/>
              <a:t>45</a:t>
            </a:fld>
            <a:endParaRPr lang="en-GB"/>
          </a:p>
        </p:txBody>
      </p:sp>
    </p:spTree>
    <p:extLst>
      <p:ext uri="{BB962C8B-B14F-4D97-AF65-F5344CB8AC3E}">
        <p14:creationId xmlns:p14="http://schemas.microsoft.com/office/powerpoint/2010/main" val="10487379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danger is of </a:t>
            </a:r>
            <a:r>
              <a:rPr lang="en-GB" dirty="0" err="1"/>
              <a:t>oversuppressing</a:t>
            </a:r>
            <a:r>
              <a:rPr lang="en-GB" dirty="0"/>
              <a:t> or under suppressing. We don’t know the true state of what is or isn’t noise, and what is or isn’t a spike. A clean window is one where the data in the window is not completely blanked out. Another problem is that a spike often results in secondary spikes closely after. But these are typically cause by one action potential, so are screened out.</a:t>
            </a:r>
          </a:p>
        </p:txBody>
      </p:sp>
      <p:sp>
        <p:nvSpPr>
          <p:cNvPr id="4" name="Slide Number Placeholder 3"/>
          <p:cNvSpPr>
            <a:spLocks noGrp="1"/>
          </p:cNvSpPr>
          <p:nvPr>
            <p:ph type="sldNum" sz="quarter" idx="5"/>
          </p:nvPr>
        </p:nvSpPr>
        <p:spPr/>
        <p:txBody>
          <a:bodyPr/>
          <a:lstStyle/>
          <a:p>
            <a:fld id="{C6B1431D-97C1-4435-83BE-E1F6FCD08AF2}" type="slidenum">
              <a:rPr lang="en-GB" smtClean="0"/>
              <a:t>46</a:t>
            </a:fld>
            <a:endParaRPr lang="en-GB"/>
          </a:p>
        </p:txBody>
      </p:sp>
    </p:spTree>
    <p:extLst>
      <p:ext uri="{BB962C8B-B14F-4D97-AF65-F5344CB8AC3E}">
        <p14:creationId xmlns:p14="http://schemas.microsoft.com/office/powerpoint/2010/main" val="2164346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Filtered out high variance estimates.</a:t>
            </a:r>
          </a:p>
        </p:txBody>
      </p:sp>
      <p:sp>
        <p:nvSpPr>
          <p:cNvPr id="4" name="Slide Number Placeholder 3"/>
          <p:cNvSpPr>
            <a:spLocks noGrp="1"/>
          </p:cNvSpPr>
          <p:nvPr>
            <p:ph type="sldNum" sz="quarter" idx="5"/>
          </p:nvPr>
        </p:nvSpPr>
        <p:spPr/>
        <p:txBody>
          <a:bodyPr/>
          <a:lstStyle/>
          <a:p>
            <a:fld id="{C6B1431D-97C1-4435-83BE-E1F6FCD08AF2}" type="slidenum">
              <a:rPr lang="en-GB" smtClean="0"/>
              <a:t>47</a:t>
            </a:fld>
            <a:endParaRPr lang="en-GB"/>
          </a:p>
        </p:txBody>
      </p:sp>
    </p:spTree>
    <p:extLst>
      <p:ext uri="{BB962C8B-B14F-4D97-AF65-F5344CB8AC3E}">
        <p14:creationId xmlns:p14="http://schemas.microsoft.com/office/powerpoint/2010/main" val="4040904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estimated value of lambda increases for all of the selected channels, which is expected, because they all spike more and more frequently as time goes on. This is a particularly nice one.</a:t>
            </a:r>
          </a:p>
        </p:txBody>
      </p:sp>
      <p:sp>
        <p:nvSpPr>
          <p:cNvPr id="4" name="Slide Number Placeholder 3"/>
          <p:cNvSpPr>
            <a:spLocks noGrp="1"/>
          </p:cNvSpPr>
          <p:nvPr>
            <p:ph type="sldNum" sz="quarter" idx="5"/>
          </p:nvPr>
        </p:nvSpPr>
        <p:spPr/>
        <p:txBody>
          <a:bodyPr/>
          <a:lstStyle/>
          <a:p>
            <a:fld id="{C6B1431D-97C1-4435-83BE-E1F6FCD08AF2}" type="slidenum">
              <a:rPr lang="en-GB" smtClean="0"/>
              <a:t>48</a:t>
            </a:fld>
            <a:endParaRPr lang="en-GB"/>
          </a:p>
        </p:txBody>
      </p:sp>
    </p:spTree>
    <p:extLst>
      <p:ext uri="{BB962C8B-B14F-4D97-AF65-F5344CB8AC3E}">
        <p14:creationId xmlns:p14="http://schemas.microsoft.com/office/powerpoint/2010/main" val="1890500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was an interesting culture in which we conjecture that many of the cells started dying after day 25.</a:t>
            </a:r>
          </a:p>
        </p:txBody>
      </p:sp>
      <p:sp>
        <p:nvSpPr>
          <p:cNvPr id="4" name="Slide Number Placeholder 3"/>
          <p:cNvSpPr>
            <a:spLocks noGrp="1"/>
          </p:cNvSpPr>
          <p:nvPr>
            <p:ph type="sldNum" sz="quarter" idx="5"/>
          </p:nvPr>
        </p:nvSpPr>
        <p:spPr/>
        <p:txBody>
          <a:bodyPr/>
          <a:lstStyle/>
          <a:p>
            <a:fld id="{C6B1431D-97C1-4435-83BE-E1F6FCD08AF2}" type="slidenum">
              <a:rPr lang="en-GB" smtClean="0"/>
              <a:t>49</a:t>
            </a:fld>
            <a:endParaRPr lang="en-GB"/>
          </a:p>
        </p:txBody>
      </p:sp>
    </p:spTree>
    <p:extLst>
      <p:ext uri="{BB962C8B-B14F-4D97-AF65-F5344CB8AC3E}">
        <p14:creationId xmlns:p14="http://schemas.microsoft.com/office/powerpoint/2010/main" val="251130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again there did not see to be any connection between channels – most of them looked like this, even across various days.</a:t>
            </a:r>
          </a:p>
        </p:txBody>
      </p:sp>
      <p:sp>
        <p:nvSpPr>
          <p:cNvPr id="4" name="Slide Number Placeholder 3"/>
          <p:cNvSpPr>
            <a:spLocks noGrp="1"/>
          </p:cNvSpPr>
          <p:nvPr>
            <p:ph type="sldNum" sz="quarter" idx="5"/>
          </p:nvPr>
        </p:nvSpPr>
        <p:spPr/>
        <p:txBody>
          <a:bodyPr/>
          <a:lstStyle/>
          <a:p>
            <a:fld id="{C6B1431D-97C1-4435-83BE-E1F6FCD08AF2}" type="slidenum">
              <a:rPr lang="en-GB" smtClean="0"/>
              <a:t>51</a:t>
            </a:fld>
            <a:endParaRPr lang="en-GB"/>
          </a:p>
        </p:txBody>
      </p:sp>
    </p:spTree>
    <p:extLst>
      <p:ext uri="{BB962C8B-B14F-4D97-AF65-F5344CB8AC3E}">
        <p14:creationId xmlns:p14="http://schemas.microsoft.com/office/powerpoint/2010/main" val="4114482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Brighter colours in their region? Regional connections?</a:t>
            </a:r>
          </a:p>
        </p:txBody>
      </p:sp>
      <p:sp>
        <p:nvSpPr>
          <p:cNvPr id="4" name="Slide Number Placeholder 3"/>
          <p:cNvSpPr>
            <a:spLocks noGrp="1"/>
          </p:cNvSpPr>
          <p:nvPr>
            <p:ph type="sldNum" sz="quarter" idx="5"/>
          </p:nvPr>
        </p:nvSpPr>
        <p:spPr/>
        <p:txBody>
          <a:bodyPr/>
          <a:lstStyle/>
          <a:p>
            <a:fld id="{C6B1431D-97C1-4435-83BE-E1F6FCD08AF2}" type="slidenum">
              <a:rPr lang="en-GB" smtClean="0"/>
              <a:t>52</a:t>
            </a:fld>
            <a:endParaRPr lang="en-GB"/>
          </a:p>
        </p:txBody>
      </p:sp>
    </p:spTree>
    <p:extLst>
      <p:ext uri="{BB962C8B-B14F-4D97-AF65-F5344CB8AC3E}">
        <p14:creationId xmlns:p14="http://schemas.microsoft.com/office/powerpoint/2010/main" val="3184644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53</a:t>
            </a:fld>
            <a:endParaRPr lang="en-GB"/>
          </a:p>
        </p:txBody>
      </p:sp>
    </p:spTree>
    <p:extLst>
      <p:ext uri="{BB962C8B-B14F-4D97-AF65-F5344CB8AC3E}">
        <p14:creationId xmlns:p14="http://schemas.microsoft.com/office/powerpoint/2010/main" val="33475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black line is a guide to the eye, demonstrating that the power law relationship does indeed hold. The intercepts are not as important (they relate to the parameter lambda)</a:t>
            </a:r>
          </a:p>
        </p:txBody>
      </p:sp>
      <p:sp>
        <p:nvSpPr>
          <p:cNvPr id="4" name="Slide Number Placeholder 3"/>
          <p:cNvSpPr>
            <a:spLocks noGrp="1"/>
          </p:cNvSpPr>
          <p:nvPr>
            <p:ph type="sldNum" sz="quarter" idx="5"/>
          </p:nvPr>
        </p:nvSpPr>
        <p:spPr/>
        <p:txBody>
          <a:bodyPr/>
          <a:lstStyle/>
          <a:p>
            <a:fld id="{C6B1431D-97C1-4435-83BE-E1F6FCD08AF2}" type="slidenum">
              <a:rPr lang="en-GB" smtClean="0"/>
              <a:t>54</a:t>
            </a:fld>
            <a:endParaRPr lang="en-GB"/>
          </a:p>
        </p:txBody>
      </p:sp>
    </p:spTree>
    <p:extLst>
      <p:ext uri="{BB962C8B-B14F-4D97-AF65-F5344CB8AC3E}">
        <p14:creationId xmlns:p14="http://schemas.microsoft.com/office/powerpoint/2010/main" val="411538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Describe what’s happening, point out missing days</a:t>
            </a:r>
          </a:p>
        </p:txBody>
      </p:sp>
      <p:sp>
        <p:nvSpPr>
          <p:cNvPr id="4" name="Slide Number Placeholder 3"/>
          <p:cNvSpPr>
            <a:spLocks noGrp="1"/>
          </p:cNvSpPr>
          <p:nvPr>
            <p:ph type="sldNum" sz="quarter" idx="5"/>
          </p:nvPr>
        </p:nvSpPr>
        <p:spPr/>
        <p:txBody>
          <a:bodyPr/>
          <a:lstStyle/>
          <a:p>
            <a:fld id="{C6B1431D-97C1-4435-83BE-E1F6FCD08AF2}" type="slidenum">
              <a:rPr lang="en-GB" smtClean="0"/>
              <a:t>4</a:t>
            </a:fld>
            <a:endParaRPr lang="en-GB"/>
          </a:p>
        </p:txBody>
      </p:sp>
    </p:spTree>
    <p:extLst>
      <p:ext uri="{BB962C8B-B14F-4D97-AF65-F5344CB8AC3E}">
        <p14:creationId xmlns:p14="http://schemas.microsoft.com/office/powerpoint/2010/main" val="4094745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same channels at day 25, and it really does not seem to be a straight line. It is interesting to see how much more closely bunched they are, though.</a:t>
            </a:r>
          </a:p>
        </p:txBody>
      </p:sp>
      <p:sp>
        <p:nvSpPr>
          <p:cNvPr id="4" name="Slide Number Placeholder 3"/>
          <p:cNvSpPr>
            <a:spLocks noGrp="1"/>
          </p:cNvSpPr>
          <p:nvPr>
            <p:ph type="sldNum" sz="quarter" idx="5"/>
          </p:nvPr>
        </p:nvSpPr>
        <p:spPr/>
        <p:txBody>
          <a:bodyPr/>
          <a:lstStyle/>
          <a:p>
            <a:fld id="{C6B1431D-97C1-4435-83BE-E1F6FCD08AF2}" type="slidenum">
              <a:rPr lang="en-GB" smtClean="0"/>
              <a:t>55</a:t>
            </a:fld>
            <a:endParaRPr lang="en-GB"/>
          </a:p>
        </p:txBody>
      </p:sp>
    </p:spTree>
    <p:extLst>
      <p:ext uri="{BB962C8B-B14F-4D97-AF65-F5344CB8AC3E}">
        <p14:creationId xmlns:p14="http://schemas.microsoft.com/office/powerpoint/2010/main" val="4070296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Requests</a:t>
            </a:r>
          </a:p>
          <a:p>
            <a:r>
              <a:rPr lang="en-GB" dirty="0"/>
              <a:t>BZ2</a:t>
            </a:r>
          </a:p>
          <a:p>
            <a:r>
              <a:rPr lang="en-GB" dirty="0"/>
              <a:t>regex</a:t>
            </a:r>
          </a:p>
        </p:txBody>
      </p:sp>
      <p:sp>
        <p:nvSpPr>
          <p:cNvPr id="4" name="Slide Number Placeholder 3"/>
          <p:cNvSpPr>
            <a:spLocks noGrp="1"/>
          </p:cNvSpPr>
          <p:nvPr>
            <p:ph type="sldNum" sz="quarter" idx="5"/>
          </p:nvPr>
        </p:nvSpPr>
        <p:spPr/>
        <p:txBody>
          <a:bodyPr/>
          <a:lstStyle/>
          <a:p>
            <a:fld id="{C6B1431D-97C1-4435-83BE-E1F6FCD08AF2}" type="slidenum">
              <a:rPr lang="en-GB" smtClean="0"/>
              <a:t>5</a:t>
            </a:fld>
            <a:endParaRPr lang="en-GB"/>
          </a:p>
        </p:txBody>
      </p:sp>
    </p:spTree>
    <p:extLst>
      <p:ext uri="{BB962C8B-B14F-4D97-AF65-F5344CB8AC3E}">
        <p14:creationId xmlns:p14="http://schemas.microsoft.com/office/powerpoint/2010/main" val="994203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Didn’t have to wait for simulation to run before we could discuss results. </a:t>
            </a:r>
          </a:p>
          <a:p>
            <a:r>
              <a:rPr lang="en-GB" dirty="0" err="1"/>
              <a:t>Os</a:t>
            </a:r>
            <a:r>
              <a:rPr lang="en-GB" dirty="0"/>
              <a:t>: program could be run on other people’s laptops.</a:t>
            </a:r>
          </a:p>
        </p:txBody>
      </p:sp>
      <p:sp>
        <p:nvSpPr>
          <p:cNvPr id="4" name="Slide Number Placeholder 3"/>
          <p:cNvSpPr>
            <a:spLocks noGrp="1"/>
          </p:cNvSpPr>
          <p:nvPr>
            <p:ph type="sldNum" sz="quarter" idx="5"/>
          </p:nvPr>
        </p:nvSpPr>
        <p:spPr/>
        <p:txBody>
          <a:bodyPr/>
          <a:lstStyle/>
          <a:p>
            <a:fld id="{C6B1431D-97C1-4435-83BE-E1F6FCD08AF2}" type="slidenum">
              <a:rPr lang="en-GB" smtClean="0"/>
              <a:t>6</a:t>
            </a:fld>
            <a:endParaRPr lang="en-GB"/>
          </a:p>
        </p:txBody>
      </p:sp>
    </p:spTree>
    <p:extLst>
      <p:ext uri="{BB962C8B-B14F-4D97-AF65-F5344CB8AC3E}">
        <p14:creationId xmlns:p14="http://schemas.microsoft.com/office/powerpoint/2010/main" val="178217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Ffmpeg</a:t>
            </a:r>
            <a:r>
              <a:rPr lang="en-GB" dirty="0"/>
              <a:t>?</a:t>
            </a:r>
          </a:p>
        </p:txBody>
      </p:sp>
      <p:sp>
        <p:nvSpPr>
          <p:cNvPr id="4" name="Slide Number Placeholder 3"/>
          <p:cNvSpPr>
            <a:spLocks noGrp="1"/>
          </p:cNvSpPr>
          <p:nvPr>
            <p:ph type="sldNum" sz="quarter" idx="5"/>
          </p:nvPr>
        </p:nvSpPr>
        <p:spPr/>
        <p:txBody>
          <a:bodyPr/>
          <a:lstStyle/>
          <a:p>
            <a:fld id="{C6B1431D-97C1-4435-83BE-E1F6FCD08AF2}" type="slidenum">
              <a:rPr lang="en-GB" smtClean="0"/>
              <a:t>7</a:t>
            </a:fld>
            <a:endParaRPr lang="en-GB"/>
          </a:p>
        </p:txBody>
      </p:sp>
    </p:spTree>
    <p:extLst>
      <p:ext uri="{BB962C8B-B14F-4D97-AF65-F5344CB8AC3E}">
        <p14:creationId xmlns:p14="http://schemas.microsoft.com/office/powerpoint/2010/main" val="2268773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9</a:t>
            </a:fld>
            <a:endParaRPr lang="en-GB"/>
          </a:p>
        </p:txBody>
      </p:sp>
    </p:spTree>
    <p:extLst>
      <p:ext uri="{BB962C8B-B14F-4D97-AF65-F5344CB8AC3E}">
        <p14:creationId xmlns:p14="http://schemas.microsoft.com/office/powerpoint/2010/main" val="1135554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Sped up workflow, by running a long program on one machine and using my local machine to carry on developing</a:t>
            </a:r>
          </a:p>
          <a:p>
            <a:pPr lvl="0"/>
            <a:r>
              <a:rPr lang="en-GB" dirty="0"/>
              <a:t>Used Git to sync between the two seamlessly</a:t>
            </a:r>
          </a:p>
          <a:p>
            <a:pPr lvl="0"/>
            <a:r>
              <a:rPr lang="en-GB" dirty="0"/>
              <a:t>Azure VM had 16 CPU cores and a larger memory, crunching numbers two or three times faster than my machine</a:t>
            </a:r>
          </a:p>
          <a:p>
            <a:endParaRPr lang="en-GB" dirty="0"/>
          </a:p>
        </p:txBody>
      </p:sp>
      <p:sp>
        <p:nvSpPr>
          <p:cNvPr id="4" name="Slide Number Placeholder 3"/>
          <p:cNvSpPr>
            <a:spLocks noGrp="1"/>
          </p:cNvSpPr>
          <p:nvPr>
            <p:ph type="sldNum" sz="quarter" idx="5"/>
          </p:nvPr>
        </p:nvSpPr>
        <p:spPr/>
        <p:txBody>
          <a:bodyPr/>
          <a:lstStyle/>
          <a:p>
            <a:fld id="{C6B1431D-97C1-4435-83BE-E1F6FCD08AF2}" type="slidenum">
              <a:rPr lang="en-GB" smtClean="0"/>
              <a:t>10</a:t>
            </a:fld>
            <a:endParaRPr lang="en-GB"/>
          </a:p>
        </p:txBody>
      </p:sp>
    </p:spTree>
    <p:extLst>
      <p:ext uri="{BB962C8B-B14F-4D97-AF65-F5344CB8AC3E}">
        <p14:creationId xmlns:p14="http://schemas.microsoft.com/office/powerpoint/2010/main" val="2716696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1D81-F2F8-02E8-614F-5A384DA749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6930E9A-C921-F5F3-5A0B-75BE0563EE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FDA831B-9A2D-BB27-1AE9-EE2EF0997EEA}"/>
              </a:ext>
            </a:extLst>
          </p:cNvPr>
          <p:cNvSpPr>
            <a:spLocks noGrp="1"/>
          </p:cNvSpPr>
          <p:nvPr>
            <p:ph type="dt" sz="half" idx="10"/>
          </p:nvPr>
        </p:nvSpPr>
        <p:spPr/>
        <p:txBody>
          <a:bodyPr/>
          <a:lstStyle/>
          <a:p>
            <a:fld id="{2D352783-9EE0-4230-9F67-57B8DF83B257}" type="datetimeFigureOut">
              <a:rPr lang="en-GB" smtClean="0"/>
              <a:t>01/11/2022</a:t>
            </a:fld>
            <a:endParaRPr lang="en-GB"/>
          </a:p>
        </p:txBody>
      </p:sp>
      <p:sp>
        <p:nvSpPr>
          <p:cNvPr id="5" name="Footer Placeholder 4">
            <a:extLst>
              <a:ext uri="{FF2B5EF4-FFF2-40B4-BE49-F238E27FC236}">
                <a16:creationId xmlns:a16="http://schemas.microsoft.com/office/drawing/2014/main" id="{33F64C6D-0643-B313-7FA5-91E0A9F619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F98B1D7-E7E4-E4E1-0CBC-8E1454926A7C}"/>
              </a:ext>
            </a:extLst>
          </p:cNvPr>
          <p:cNvSpPr>
            <a:spLocks noGrp="1"/>
          </p:cNvSpPr>
          <p:nvPr>
            <p:ph type="sldNum" sz="quarter" idx="12"/>
          </p:nvPr>
        </p:nvSpPr>
        <p:spPr/>
        <p:txBody>
          <a:bodyPr/>
          <a:lstStyle/>
          <a:p>
            <a:fld id="{3CCB9DFD-007D-41C7-9923-38D33511EDA8}" type="slidenum">
              <a:rPr lang="en-GB" smtClean="0"/>
              <a:t>‹#›</a:t>
            </a:fld>
            <a:endParaRPr lang="en-GB"/>
          </a:p>
        </p:txBody>
      </p:sp>
    </p:spTree>
    <p:extLst>
      <p:ext uri="{BB962C8B-B14F-4D97-AF65-F5344CB8AC3E}">
        <p14:creationId xmlns:p14="http://schemas.microsoft.com/office/powerpoint/2010/main" val="2030619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2B48-E9A5-E77B-BF7F-18D3C9999CD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C7C1C72-0317-025C-1DF5-D318B77E90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E4CF96-05D3-B6C3-2A08-67E8EE420286}"/>
              </a:ext>
            </a:extLst>
          </p:cNvPr>
          <p:cNvSpPr>
            <a:spLocks noGrp="1"/>
          </p:cNvSpPr>
          <p:nvPr>
            <p:ph type="dt" sz="half" idx="10"/>
          </p:nvPr>
        </p:nvSpPr>
        <p:spPr/>
        <p:txBody>
          <a:bodyPr/>
          <a:lstStyle/>
          <a:p>
            <a:fld id="{2D352783-9EE0-4230-9F67-57B8DF83B257}" type="datetimeFigureOut">
              <a:rPr lang="en-GB" smtClean="0"/>
              <a:t>01/11/2022</a:t>
            </a:fld>
            <a:endParaRPr lang="en-GB"/>
          </a:p>
        </p:txBody>
      </p:sp>
      <p:sp>
        <p:nvSpPr>
          <p:cNvPr id="5" name="Footer Placeholder 4">
            <a:extLst>
              <a:ext uri="{FF2B5EF4-FFF2-40B4-BE49-F238E27FC236}">
                <a16:creationId xmlns:a16="http://schemas.microsoft.com/office/drawing/2014/main" id="{07D3CDE1-0101-C260-A0B6-0638E7130A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DBEFEA-37EC-0362-4186-3F31B047807C}"/>
              </a:ext>
            </a:extLst>
          </p:cNvPr>
          <p:cNvSpPr>
            <a:spLocks noGrp="1"/>
          </p:cNvSpPr>
          <p:nvPr>
            <p:ph type="sldNum" sz="quarter" idx="12"/>
          </p:nvPr>
        </p:nvSpPr>
        <p:spPr/>
        <p:txBody>
          <a:bodyPr/>
          <a:lstStyle/>
          <a:p>
            <a:fld id="{3CCB9DFD-007D-41C7-9923-38D33511EDA8}" type="slidenum">
              <a:rPr lang="en-GB" smtClean="0"/>
              <a:t>‹#›</a:t>
            </a:fld>
            <a:endParaRPr lang="en-GB"/>
          </a:p>
        </p:txBody>
      </p:sp>
    </p:spTree>
    <p:extLst>
      <p:ext uri="{BB962C8B-B14F-4D97-AF65-F5344CB8AC3E}">
        <p14:creationId xmlns:p14="http://schemas.microsoft.com/office/powerpoint/2010/main" val="4274620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F0F1DD-83DB-531C-2658-7DA311C5B1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D8DEB27-32E4-5534-467C-6A1363CECEA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82C419-4557-DC2D-0652-A96708A930D3}"/>
              </a:ext>
            </a:extLst>
          </p:cNvPr>
          <p:cNvSpPr>
            <a:spLocks noGrp="1"/>
          </p:cNvSpPr>
          <p:nvPr>
            <p:ph type="dt" sz="half" idx="10"/>
          </p:nvPr>
        </p:nvSpPr>
        <p:spPr/>
        <p:txBody>
          <a:bodyPr/>
          <a:lstStyle/>
          <a:p>
            <a:fld id="{2D352783-9EE0-4230-9F67-57B8DF83B257}" type="datetimeFigureOut">
              <a:rPr lang="en-GB" smtClean="0"/>
              <a:t>01/11/2022</a:t>
            </a:fld>
            <a:endParaRPr lang="en-GB"/>
          </a:p>
        </p:txBody>
      </p:sp>
      <p:sp>
        <p:nvSpPr>
          <p:cNvPr id="5" name="Footer Placeholder 4">
            <a:extLst>
              <a:ext uri="{FF2B5EF4-FFF2-40B4-BE49-F238E27FC236}">
                <a16:creationId xmlns:a16="http://schemas.microsoft.com/office/drawing/2014/main" id="{1B3F7C85-A1C2-F189-6703-CCA894C1D46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04AC609-9C35-7E2C-0A02-92B91D43CDAF}"/>
              </a:ext>
            </a:extLst>
          </p:cNvPr>
          <p:cNvSpPr>
            <a:spLocks noGrp="1"/>
          </p:cNvSpPr>
          <p:nvPr>
            <p:ph type="sldNum" sz="quarter" idx="12"/>
          </p:nvPr>
        </p:nvSpPr>
        <p:spPr/>
        <p:txBody>
          <a:bodyPr/>
          <a:lstStyle/>
          <a:p>
            <a:fld id="{3CCB9DFD-007D-41C7-9923-38D33511EDA8}" type="slidenum">
              <a:rPr lang="en-GB" smtClean="0"/>
              <a:t>‹#›</a:t>
            </a:fld>
            <a:endParaRPr lang="en-GB"/>
          </a:p>
        </p:txBody>
      </p:sp>
    </p:spTree>
    <p:extLst>
      <p:ext uri="{BB962C8B-B14F-4D97-AF65-F5344CB8AC3E}">
        <p14:creationId xmlns:p14="http://schemas.microsoft.com/office/powerpoint/2010/main" val="3612764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28816-3239-0C6C-2AD6-DAF189D0B46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E712ED0-0FB3-C94C-AF9E-60A46FDC19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48393B4-BD42-5373-7ADB-1E6029ABDF66}"/>
              </a:ext>
            </a:extLst>
          </p:cNvPr>
          <p:cNvSpPr>
            <a:spLocks noGrp="1"/>
          </p:cNvSpPr>
          <p:nvPr>
            <p:ph type="dt" sz="half" idx="10"/>
          </p:nvPr>
        </p:nvSpPr>
        <p:spPr/>
        <p:txBody>
          <a:bodyPr/>
          <a:lstStyle/>
          <a:p>
            <a:fld id="{2D352783-9EE0-4230-9F67-57B8DF83B257}" type="datetimeFigureOut">
              <a:rPr lang="en-GB" smtClean="0"/>
              <a:t>01/11/2022</a:t>
            </a:fld>
            <a:endParaRPr lang="en-GB"/>
          </a:p>
        </p:txBody>
      </p:sp>
      <p:sp>
        <p:nvSpPr>
          <p:cNvPr id="5" name="Footer Placeholder 4">
            <a:extLst>
              <a:ext uri="{FF2B5EF4-FFF2-40B4-BE49-F238E27FC236}">
                <a16:creationId xmlns:a16="http://schemas.microsoft.com/office/drawing/2014/main" id="{24492209-0961-BAFA-3BDC-61D81E2062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8DC625-1356-77DC-3332-E13BF8AE24C6}"/>
              </a:ext>
            </a:extLst>
          </p:cNvPr>
          <p:cNvSpPr>
            <a:spLocks noGrp="1"/>
          </p:cNvSpPr>
          <p:nvPr>
            <p:ph type="sldNum" sz="quarter" idx="12"/>
          </p:nvPr>
        </p:nvSpPr>
        <p:spPr/>
        <p:txBody>
          <a:bodyPr/>
          <a:lstStyle/>
          <a:p>
            <a:fld id="{3CCB9DFD-007D-41C7-9923-38D33511EDA8}" type="slidenum">
              <a:rPr lang="en-GB" smtClean="0"/>
              <a:t>‹#›</a:t>
            </a:fld>
            <a:endParaRPr lang="en-GB"/>
          </a:p>
        </p:txBody>
      </p:sp>
    </p:spTree>
    <p:extLst>
      <p:ext uri="{BB962C8B-B14F-4D97-AF65-F5344CB8AC3E}">
        <p14:creationId xmlns:p14="http://schemas.microsoft.com/office/powerpoint/2010/main" val="1523575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01FB-77E6-9BA7-0D2C-A6DBDFBE79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2C1F710-0221-DF19-E7B6-81A52B30B8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FB584BB-6927-5045-0B00-8C600D7D6661}"/>
              </a:ext>
            </a:extLst>
          </p:cNvPr>
          <p:cNvSpPr>
            <a:spLocks noGrp="1"/>
          </p:cNvSpPr>
          <p:nvPr>
            <p:ph type="dt" sz="half" idx="10"/>
          </p:nvPr>
        </p:nvSpPr>
        <p:spPr/>
        <p:txBody>
          <a:bodyPr/>
          <a:lstStyle/>
          <a:p>
            <a:fld id="{2D352783-9EE0-4230-9F67-57B8DF83B257}" type="datetimeFigureOut">
              <a:rPr lang="en-GB" smtClean="0"/>
              <a:t>01/11/2022</a:t>
            </a:fld>
            <a:endParaRPr lang="en-GB"/>
          </a:p>
        </p:txBody>
      </p:sp>
      <p:sp>
        <p:nvSpPr>
          <p:cNvPr id="5" name="Footer Placeholder 4">
            <a:extLst>
              <a:ext uri="{FF2B5EF4-FFF2-40B4-BE49-F238E27FC236}">
                <a16:creationId xmlns:a16="http://schemas.microsoft.com/office/drawing/2014/main" id="{45B7F3B2-D41C-CDA4-BD8C-8303BF9A2C2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A6B4440-A362-8689-123D-0DBEE89555BE}"/>
              </a:ext>
            </a:extLst>
          </p:cNvPr>
          <p:cNvSpPr>
            <a:spLocks noGrp="1"/>
          </p:cNvSpPr>
          <p:nvPr>
            <p:ph type="sldNum" sz="quarter" idx="12"/>
          </p:nvPr>
        </p:nvSpPr>
        <p:spPr/>
        <p:txBody>
          <a:bodyPr/>
          <a:lstStyle/>
          <a:p>
            <a:fld id="{3CCB9DFD-007D-41C7-9923-38D33511EDA8}" type="slidenum">
              <a:rPr lang="en-GB" smtClean="0"/>
              <a:t>‹#›</a:t>
            </a:fld>
            <a:endParaRPr lang="en-GB"/>
          </a:p>
        </p:txBody>
      </p:sp>
    </p:spTree>
    <p:extLst>
      <p:ext uri="{BB962C8B-B14F-4D97-AF65-F5344CB8AC3E}">
        <p14:creationId xmlns:p14="http://schemas.microsoft.com/office/powerpoint/2010/main" val="966600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FDFDF-40AF-112C-9938-7CC4E7AACC6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02D236F-8EB8-C897-EF2F-7B70B3D165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03AE036-9362-3955-164C-E024954E08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8C0B012-481C-B76E-8638-8C7EBB196D03}"/>
              </a:ext>
            </a:extLst>
          </p:cNvPr>
          <p:cNvSpPr>
            <a:spLocks noGrp="1"/>
          </p:cNvSpPr>
          <p:nvPr>
            <p:ph type="dt" sz="half" idx="10"/>
          </p:nvPr>
        </p:nvSpPr>
        <p:spPr/>
        <p:txBody>
          <a:bodyPr/>
          <a:lstStyle/>
          <a:p>
            <a:fld id="{2D352783-9EE0-4230-9F67-57B8DF83B257}" type="datetimeFigureOut">
              <a:rPr lang="en-GB" smtClean="0"/>
              <a:t>01/11/2022</a:t>
            </a:fld>
            <a:endParaRPr lang="en-GB"/>
          </a:p>
        </p:txBody>
      </p:sp>
      <p:sp>
        <p:nvSpPr>
          <p:cNvPr id="6" name="Footer Placeholder 5">
            <a:extLst>
              <a:ext uri="{FF2B5EF4-FFF2-40B4-BE49-F238E27FC236}">
                <a16:creationId xmlns:a16="http://schemas.microsoft.com/office/drawing/2014/main" id="{FDE42084-4E56-A5AF-F8A9-57FBF8F97D0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F08C30-2080-9C91-3016-085923509448}"/>
              </a:ext>
            </a:extLst>
          </p:cNvPr>
          <p:cNvSpPr>
            <a:spLocks noGrp="1"/>
          </p:cNvSpPr>
          <p:nvPr>
            <p:ph type="sldNum" sz="quarter" idx="12"/>
          </p:nvPr>
        </p:nvSpPr>
        <p:spPr/>
        <p:txBody>
          <a:bodyPr/>
          <a:lstStyle/>
          <a:p>
            <a:fld id="{3CCB9DFD-007D-41C7-9923-38D33511EDA8}" type="slidenum">
              <a:rPr lang="en-GB" smtClean="0"/>
              <a:t>‹#›</a:t>
            </a:fld>
            <a:endParaRPr lang="en-GB"/>
          </a:p>
        </p:txBody>
      </p:sp>
    </p:spTree>
    <p:extLst>
      <p:ext uri="{BB962C8B-B14F-4D97-AF65-F5344CB8AC3E}">
        <p14:creationId xmlns:p14="http://schemas.microsoft.com/office/powerpoint/2010/main" val="3775757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3817-842C-0F9D-6504-ED044847617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FF2D498-F428-2EAB-C7BA-358823D209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915732D-2046-F180-CF1B-AA5944060A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E036F50-341E-919D-8F72-0A3E8F20DB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2CFF0-D387-228E-C9B0-C6512AD092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044B99A-FBC2-5086-851B-EA5EE89C82F2}"/>
              </a:ext>
            </a:extLst>
          </p:cNvPr>
          <p:cNvSpPr>
            <a:spLocks noGrp="1"/>
          </p:cNvSpPr>
          <p:nvPr>
            <p:ph type="dt" sz="half" idx="10"/>
          </p:nvPr>
        </p:nvSpPr>
        <p:spPr/>
        <p:txBody>
          <a:bodyPr/>
          <a:lstStyle/>
          <a:p>
            <a:fld id="{2D352783-9EE0-4230-9F67-57B8DF83B257}" type="datetimeFigureOut">
              <a:rPr lang="en-GB" smtClean="0"/>
              <a:t>01/11/2022</a:t>
            </a:fld>
            <a:endParaRPr lang="en-GB"/>
          </a:p>
        </p:txBody>
      </p:sp>
      <p:sp>
        <p:nvSpPr>
          <p:cNvPr id="8" name="Footer Placeholder 7">
            <a:extLst>
              <a:ext uri="{FF2B5EF4-FFF2-40B4-BE49-F238E27FC236}">
                <a16:creationId xmlns:a16="http://schemas.microsoft.com/office/drawing/2014/main" id="{C7D6B45B-EBF8-5AED-C35F-F62F829CDCC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5BAB79F-622D-E9B5-A3B1-63CEACF7C07D}"/>
              </a:ext>
            </a:extLst>
          </p:cNvPr>
          <p:cNvSpPr>
            <a:spLocks noGrp="1"/>
          </p:cNvSpPr>
          <p:nvPr>
            <p:ph type="sldNum" sz="quarter" idx="12"/>
          </p:nvPr>
        </p:nvSpPr>
        <p:spPr/>
        <p:txBody>
          <a:bodyPr/>
          <a:lstStyle/>
          <a:p>
            <a:fld id="{3CCB9DFD-007D-41C7-9923-38D33511EDA8}" type="slidenum">
              <a:rPr lang="en-GB" smtClean="0"/>
              <a:t>‹#›</a:t>
            </a:fld>
            <a:endParaRPr lang="en-GB"/>
          </a:p>
        </p:txBody>
      </p:sp>
    </p:spTree>
    <p:extLst>
      <p:ext uri="{BB962C8B-B14F-4D97-AF65-F5344CB8AC3E}">
        <p14:creationId xmlns:p14="http://schemas.microsoft.com/office/powerpoint/2010/main" val="841644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A21A4-1C04-90E4-5720-BC4DE64E7F6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80547E7-42D0-45E3-0538-8FC697BBC6B5}"/>
              </a:ext>
            </a:extLst>
          </p:cNvPr>
          <p:cNvSpPr>
            <a:spLocks noGrp="1"/>
          </p:cNvSpPr>
          <p:nvPr>
            <p:ph type="dt" sz="half" idx="10"/>
          </p:nvPr>
        </p:nvSpPr>
        <p:spPr/>
        <p:txBody>
          <a:bodyPr/>
          <a:lstStyle/>
          <a:p>
            <a:fld id="{2D352783-9EE0-4230-9F67-57B8DF83B257}" type="datetimeFigureOut">
              <a:rPr lang="en-GB" smtClean="0"/>
              <a:t>01/11/2022</a:t>
            </a:fld>
            <a:endParaRPr lang="en-GB"/>
          </a:p>
        </p:txBody>
      </p:sp>
      <p:sp>
        <p:nvSpPr>
          <p:cNvPr id="4" name="Footer Placeholder 3">
            <a:extLst>
              <a:ext uri="{FF2B5EF4-FFF2-40B4-BE49-F238E27FC236}">
                <a16:creationId xmlns:a16="http://schemas.microsoft.com/office/drawing/2014/main" id="{92D94CCB-DB93-62E8-FBB6-BF8758E766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F647C12-9A6D-B2A6-E0BA-42EA8FB0FED8}"/>
              </a:ext>
            </a:extLst>
          </p:cNvPr>
          <p:cNvSpPr>
            <a:spLocks noGrp="1"/>
          </p:cNvSpPr>
          <p:nvPr>
            <p:ph type="sldNum" sz="quarter" idx="12"/>
          </p:nvPr>
        </p:nvSpPr>
        <p:spPr/>
        <p:txBody>
          <a:bodyPr/>
          <a:lstStyle/>
          <a:p>
            <a:fld id="{3CCB9DFD-007D-41C7-9923-38D33511EDA8}" type="slidenum">
              <a:rPr lang="en-GB" smtClean="0"/>
              <a:t>‹#›</a:t>
            </a:fld>
            <a:endParaRPr lang="en-GB"/>
          </a:p>
        </p:txBody>
      </p:sp>
    </p:spTree>
    <p:extLst>
      <p:ext uri="{BB962C8B-B14F-4D97-AF65-F5344CB8AC3E}">
        <p14:creationId xmlns:p14="http://schemas.microsoft.com/office/powerpoint/2010/main" val="734391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40689-EE67-54FA-7B14-CFD4C92A5471}"/>
              </a:ext>
            </a:extLst>
          </p:cNvPr>
          <p:cNvSpPr>
            <a:spLocks noGrp="1"/>
          </p:cNvSpPr>
          <p:nvPr>
            <p:ph type="dt" sz="half" idx="10"/>
          </p:nvPr>
        </p:nvSpPr>
        <p:spPr/>
        <p:txBody>
          <a:bodyPr/>
          <a:lstStyle/>
          <a:p>
            <a:fld id="{2D352783-9EE0-4230-9F67-57B8DF83B257}" type="datetimeFigureOut">
              <a:rPr lang="en-GB" smtClean="0"/>
              <a:t>01/11/2022</a:t>
            </a:fld>
            <a:endParaRPr lang="en-GB"/>
          </a:p>
        </p:txBody>
      </p:sp>
      <p:sp>
        <p:nvSpPr>
          <p:cNvPr id="3" name="Footer Placeholder 2">
            <a:extLst>
              <a:ext uri="{FF2B5EF4-FFF2-40B4-BE49-F238E27FC236}">
                <a16:creationId xmlns:a16="http://schemas.microsoft.com/office/drawing/2014/main" id="{7C439850-1A71-0DA1-9422-6965C016E7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CE1533E-C583-909D-0EDF-CBB1A232225E}"/>
              </a:ext>
            </a:extLst>
          </p:cNvPr>
          <p:cNvSpPr>
            <a:spLocks noGrp="1"/>
          </p:cNvSpPr>
          <p:nvPr>
            <p:ph type="sldNum" sz="quarter" idx="12"/>
          </p:nvPr>
        </p:nvSpPr>
        <p:spPr/>
        <p:txBody>
          <a:bodyPr/>
          <a:lstStyle/>
          <a:p>
            <a:fld id="{3CCB9DFD-007D-41C7-9923-38D33511EDA8}" type="slidenum">
              <a:rPr lang="en-GB" smtClean="0"/>
              <a:t>‹#›</a:t>
            </a:fld>
            <a:endParaRPr lang="en-GB"/>
          </a:p>
        </p:txBody>
      </p:sp>
    </p:spTree>
    <p:extLst>
      <p:ext uri="{BB962C8B-B14F-4D97-AF65-F5344CB8AC3E}">
        <p14:creationId xmlns:p14="http://schemas.microsoft.com/office/powerpoint/2010/main" val="2224085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8B199-D965-A6DA-A6CA-CFA95E3C5C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9453AE2-AD2E-995E-2D5D-597E237BD3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D106B47-0C92-9E27-05AE-9DDA6AD92F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96F23-DE00-9F5E-CF4F-EA8860866A12}"/>
              </a:ext>
            </a:extLst>
          </p:cNvPr>
          <p:cNvSpPr>
            <a:spLocks noGrp="1"/>
          </p:cNvSpPr>
          <p:nvPr>
            <p:ph type="dt" sz="half" idx="10"/>
          </p:nvPr>
        </p:nvSpPr>
        <p:spPr/>
        <p:txBody>
          <a:bodyPr/>
          <a:lstStyle/>
          <a:p>
            <a:fld id="{2D352783-9EE0-4230-9F67-57B8DF83B257}" type="datetimeFigureOut">
              <a:rPr lang="en-GB" smtClean="0"/>
              <a:t>01/11/2022</a:t>
            </a:fld>
            <a:endParaRPr lang="en-GB"/>
          </a:p>
        </p:txBody>
      </p:sp>
      <p:sp>
        <p:nvSpPr>
          <p:cNvPr id="6" name="Footer Placeholder 5">
            <a:extLst>
              <a:ext uri="{FF2B5EF4-FFF2-40B4-BE49-F238E27FC236}">
                <a16:creationId xmlns:a16="http://schemas.microsoft.com/office/drawing/2014/main" id="{89562F82-5B04-1F70-C554-3ADEDD0BD48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EA0991-2461-12D5-F021-A1D32E9D0E2C}"/>
              </a:ext>
            </a:extLst>
          </p:cNvPr>
          <p:cNvSpPr>
            <a:spLocks noGrp="1"/>
          </p:cNvSpPr>
          <p:nvPr>
            <p:ph type="sldNum" sz="quarter" idx="12"/>
          </p:nvPr>
        </p:nvSpPr>
        <p:spPr/>
        <p:txBody>
          <a:bodyPr/>
          <a:lstStyle/>
          <a:p>
            <a:fld id="{3CCB9DFD-007D-41C7-9923-38D33511EDA8}" type="slidenum">
              <a:rPr lang="en-GB" smtClean="0"/>
              <a:t>‹#›</a:t>
            </a:fld>
            <a:endParaRPr lang="en-GB"/>
          </a:p>
        </p:txBody>
      </p:sp>
    </p:spTree>
    <p:extLst>
      <p:ext uri="{BB962C8B-B14F-4D97-AF65-F5344CB8AC3E}">
        <p14:creationId xmlns:p14="http://schemas.microsoft.com/office/powerpoint/2010/main" val="275111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48E0-6BA0-1E64-A586-7079CFE507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89744DA-E985-0408-D197-8E5F2E7A8E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C3F01DA-EC36-6CB7-91A6-C66D99F2C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1E82A-DB97-75FA-B082-4637017C0288}"/>
              </a:ext>
            </a:extLst>
          </p:cNvPr>
          <p:cNvSpPr>
            <a:spLocks noGrp="1"/>
          </p:cNvSpPr>
          <p:nvPr>
            <p:ph type="dt" sz="half" idx="10"/>
          </p:nvPr>
        </p:nvSpPr>
        <p:spPr/>
        <p:txBody>
          <a:bodyPr/>
          <a:lstStyle/>
          <a:p>
            <a:fld id="{2D352783-9EE0-4230-9F67-57B8DF83B257}" type="datetimeFigureOut">
              <a:rPr lang="en-GB" smtClean="0"/>
              <a:t>01/11/2022</a:t>
            </a:fld>
            <a:endParaRPr lang="en-GB"/>
          </a:p>
        </p:txBody>
      </p:sp>
      <p:sp>
        <p:nvSpPr>
          <p:cNvPr id="6" name="Footer Placeholder 5">
            <a:extLst>
              <a:ext uri="{FF2B5EF4-FFF2-40B4-BE49-F238E27FC236}">
                <a16:creationId xmlns:a16="http://schemas.microsoft.com/office/drawing/2014/main" id="{3F00C7D8-687E-7E36-389D-1CBDB8BEA2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AC7C16-08A6-F13F-1978-BAFA61011A97}"/>
              </a:ext>
            </a:extLst>
          </p:cNvPr>
          <p:cNvSpPr>
            <a:spLocks noGrp="1"/>
          </p:cNvSpPr>
          <p:nvPr>
            <p:ph type="sldNum" sz="quarter" idx="12"/>
          </p:nvPr>
        </p:nvSpPr>
        <p:spPr/>
        <p:txBody>
          <a:bodyPr/>
          <a:lstStyle/>
          <a:p>
            <a:fld id="{3CCB9DFD-007D-41C7-9923-38D33511EDA8}" type="slidenum">
              <a:rPr lang="en-GB" smtClean="0"/>
              <a:t>‹#›</a:t>
            </a:fld>
            <a:endParaRPr lang="en-GB"/>
          </a:p>
        </p:txBody>
      </p:sp>
    </p:spTree>
    <p:extLst>
      <p:ext uri="{BB962C8B-B14F-4D97-AF65-F5344CB8AC3E}">
        <p14:creationId xmlns:p14="http://schemas.microsoft.com/office/powerpoint/2010/main" val="23782917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5146A0-98D2-720A-AAB4-2CBA59389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A5BC96E-3509-95BE-44D7-C76CE532C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EA6B4E-3FD4-ACBF-97FD-D860E8BEF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352783-9EE0-4230-9F67-57B8DF83B257}" type="datetimeFigureOut">
              <a:rPr lang="en-GB" smtClean="0"/>
              <a:t>01/11/2022</a:t>
            </a:fld>
            <a:endParaRPr lang="en-GB"/>
          </a:p>
        </p:txBody>
      </p:sp>
      <p:sp>
        <p:nvSpPr>
          <p:cNvPr id="5" name="Footer Placeholder 4">
            <a:extLst>
              <a:ext uri="{FF2B5EF4-FFF2-40B4-BE49-F238E27FC236}">
                <a16:creationId xmlns:a16="http://schemas.microsoft.com/office/drawing/2014/main" id="{7EE2482D-A145-D329-AC02-837F30F82C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8314FF6-DBCF-CE49-66C8-AC8B526CE2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B9DFD-007D-41C7-9923-38D33511EDA8}" type="slidenum">
              <a:rPr lang="en-GB" smtClean="0"/>
              <a:t>‹#›</a:t>
            </a:fld>
            <a:endParaRPr lang="en-GB"/>
          </a:p>
        </p:txBody>
      </p:sp>
    </p:spTree>
    <p:extLst>
      <p:ext uri="{BB962C8B-B14F-4D97-AF65-F5344CB8AC3E}">
        <p14:creationId xmlns:p14="http://schemas.microsoft.com/office/powerpoint/2010/main" val="916035415"/>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426F-F90D-FDCF-9100-043676FC8A11}"/>
              </a:ext>
            </a:extLst>
          </p:cNvPr>
          <p:cNvSpPr>
            <a:spLocks noGrp="1"/>
          </p:cNvSpPr>
          <p:nvPr>
            <p:ph type="ctrTitle"/>
          </p:nvPr>
        </p:nvSpPr>
        <p:spPr/>
        <p:txBody>
          <a:bodyPr>
            <a:normAutofit/>
          </a:bodyPr>
          <a:lstStyle/>
          <a:p>
            <a:r>
              <a:rPr lang="en-GB" dirty="0"/>
              <a:t>Project Interview</a:t>
            </a:r>
          </a:p>
        </p:txBody>
      </p:sp>
      <p:sp>
        <p:nvSpPr>
          <p:cNvPr id="3" name="Subtitle 2">
            <a:extLst>
              <a:ext uri="{FF2B5EF4-FFF2-40B4-BE49-F238E27FC236}">
                <a16:creationId xmlns:a16="http://schemas.microsoft.com/office/drawing/2014/main" id="{AF86EDE0-A2C0-B798-BEEC-A6C9F7826658}"/>
              </a:ext>
            </a:extLst>
          </p:cNvPr>
          <p:cNvSpPr>
            <a:spLocks noGrp="1"/>
          </p:cNvSpPr>
          <p:nvPr>
            <p:ph type="subTitle" idx="1"/>
          </p:nvPr>
        </p:nvSpPr>
        <p:spPr/>
        <p:txBody>
          <a:bodyPr/>
          <a:lstStyle/>
          <a:p>
            <a:r>
              <a:rPr lang="en-GB" dirty="0"/>
              <a:t>Neel Maniar</a:t>
            </a:r>
          </a:p>
        </p:txBody>
      </p:sp>
    </p:spTree>
    <p:extLst>
      <p:ext uri="{BB962C8B-B14F-4D97-AF65-F5344CB8AC3E}">
        <p14:creationId xmlns:p14="http://schemas.microsoft.com/office/powerpoint/2010/main" val="3462302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EA4DC-A91A-1502-C2E6-C82B32D10E86}"/>
              </a:ext>
            </a:extLst>
          </p:cNvPr>
          <p:cNvSpPr>
            <a:spLocks noGrp="1"/>
          </p:cNvSpPr>
          <p:nvPr>
            <p:ph type="title"/>
          </p:nvPr>
        </p:nvSpPr>
        <p:spPr/>
        <p:txBody>
          <a:bodyPr/>
          <a:lstStyle/>
          <a:p>
            <a:r>
              <a:rPr lang="en-GB" dirty="0"/>
              <a:t>Importance of optimisation</a:t>
            </a:r>
          </a:p>
        </p:txBody>
      </p:sp>
      <p:sp>
        <p:nvSpPr>
          <p:cNvPr id="3" name="Content Placeholder 2">
            <a:extLst>
              <a:ext uri="{FF2B5EF4-FFF2-40B4-BE49-F238E27FC236}">
                <a16:creationId xmlns:a16="http://schemas.microsoft.com/office/drawing/2014/main" id="{52C73C13-FE08-DF3E-E526-BAA2719D3060}"/>
              </a:ext>
            </a:extLst>
          </p:cNvPr>
          <p:cNvSpPr>
            <a:spLocks noGrp="1"/>
          </p:cNvSpPr>
          <p:nvPr>
            <p:ph idx="1"/>
          </p:nvPr>
        </p:nvSpPr>
        <p:spPr/>
        <p:txBody>
          <a:bodyPr>
            <a:normAutofit/>
          </a:bodyPr>
          <a:lstStyle/>
          <a:p>
            <a:r>
              <a:rPr lang="en-GB" sz="3200" dirty="0"/>
              <a:t>Large data sets (~300000 lines of data for each plating-culture-day)</a:t>
            </a:r>
          </a:p>
          <a:p>
            <a:r>
              <a:rPr lang="en-GB" sz="3200" dirty="0"/>
              <a:t>Learned about Azure Virtual Machine</a:t>
            </a:r>
          </a:p>
          <a:p>
            <a:r>
              <a:rPr lang="en-GB" sz="3200" dirty="0"/>
              <a:t>Automation is the name of the game (I learnt this the hard way)</a:t>
            </a:r>
          </a:p>
        </p:txBody>
      </p:sp>
    </p:spTree>
    <p:extLst>
      <p:ext uri="{BB962C8B-B14F-4D97-AF65-F5344CB8AC3E}">
        <p14:creationId xmlns:p14="http://schemas.microsoft.com/office/powerpoint/2010/main" val="553542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568B17-0900-9ACD-FF4C-012AC4D9C2E8}"/>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76B20330-4FBD-A38E-BD66-705941E3FC46}"/>
              </a:ext>
            </a:extLst>
          </p:cNvPr>
          <p:cNvPicPr>
            <a:picLocks noChangeAspect="1"/>
          </p:cNvPicPr>
          <p:nvPr/>
        </p:nvPicPr>
        <p:blipFill rotWithShape="1">
          <a:blip r:embed="rId3"/>
          <a:srcRect t="5324"/>
          <a:stretch/>
        </p:blipFill>
        <p:spPr>
          <a:xfrm>
            <a:off x="183226" y="1932771"/>
            <a:ext cx="5554313" cy="4137046"/>
          </a:xfrm>
          <a:prstGeom prst="rect">
            <a:avLst/>
          </a:prstGeom>
        </p:spPr>
      </p:pic>
      <p:sp>
        <p:nvSpPr>
          <p:cNvPr id="4" name="Rectangle 3">
            <a:extLst>
              <a:ext uri="{FF2B5EF4-FFF2-40B4-BE49-F238E27FC236}">
                <a16:creationId xmlns:a16="http://schemas.microsoft.com/office/drawing/2014/main" id="{106ED4BE-08CB-8CC6-D4D3-AE99A5D8C808}"/>
              </a:ext>
            </a:extLst>
          </p:cNvPr>
          <p:cNvSpPr/>
          <p:nvPr/>
        </p:nvSpPr>
        <p:spPr>
          <a:xfrm>
            <a:off x="1012690" y="4656406"/>
            <a:ext cx="1674239" cy="7170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Black line has slope -1/2</a:t>
            </a:r>
          </a:p>
        </p:txBody>
      </p:sp>
      <p:pic>
        <p:nvPicPr>
          <p:cNvPr id="6" name="Picture 5">
            <a:extLst>
              <a:ext uri="{FF2B5EF4-FFF2-40B4-BE49-F238E27FC236}">
                <a16:creationId xmlns:a16="http://schemas.microsoft.com/office/drawing/2014/main" id="{DA64ABE6-6D8D-A6BD-2295-E25B58C0279B}"/>
              </a:ext>
            </a:extLst>
          </p:cNvPr>
          <p:cNvPicPr>
            <a:picLocks noChangeAspect="1"/>
          </p:cNvPicPr>
          <p:nvPr/>
        </p:nvPicPr>
        <p:blipFill rotWithShape="1">
          <a:blip r:embed="rId4"/>
          <a:srcRect t="6769"/>
          <a:stretch/>
        </p:blipFill>
        <p:spPr>
          <a:xfrm>
            <a:off x="5737539" y="1989495"/>
            <a:ext cx="5554313" cy="4023598"/>
          </a:xfrm>
          <a:prstGeom prst="rect">
            <a:avLst/>
          </a:prstGeom>
        </p:spPr>
      </p:pic>
      <p:sp>
        <p:nvSpPr>
          <p:cNvPr id="8" name="Title 7">
            <a:extLst>
              <a:ext uri="{FF2B5EF4-FFF2-40B4-BE49-F238E27FC236}">
                <a16:creationId xmlns:a16="http://schemas.microsoft.com/office/drawing/2014/main" id="{2348EE86-48B9-4641-0778-65A215DE7C80}"/>
              </a:ext>
            </a:extLst>
          </p:cNvPr>
          <p:cNvSpPr>
            <a:spLocks noGrp="1"/>
          </p:cNvSpPr>
          <p:nvPr>
            <p:ph type="title"/>
          </p:nvPr>
        </p:nvSpPr>
        <p:spPr/>
        <p:txBody>
          <a:bodyPr/>
          <a:lstStyle/>
          <a:p>
            <a:r>
              <a:rPr lang="en-GB" dirty="0"/>
              <a:t>Power law relation between Poisson variable and its </a:t>
            </a:r>
            <a:r>
              <a:rPr lang="en-GB" dirty="0" err="1"/>
              <a:t>C_v</a:t>
            </a:r>
            <a:endParaRPr lang="en-GB" dirty="0"/>
          </a:p>
        </p:txBody>
      </p:sp>
      <p:sp>
        <p:nvSpPr>
          <p:cNvPr id="9" name="TextBox 8">
            <a:extLst>
              <a:ext uri="{FF2B5EF4-FFF2-40B4-BE49-F238E27FC236}">
                <a16:creationId xmlns:a16="http://schemas.microsoft.com/office/drawing/2014/main" id="{61A4FCAF-1570-5AA2-0707-0F86209F9E9A}"/>
              </a:ext>
            </a:extLst>
          </p:cNvPr>
          <p:cNvSpPr txBox="1"/>
          <p:nvPr/>
        </p:nvSpPr>
        <p:spPr>
          <a:xfrm>
            <a:off x="2374490" y="6036071"/>
            <a:ext cx="2713704" cy="523220"/>
          </a:xfrm>
          <a:prstGeom prst="rect">
            <a:avLst/>
          </a:prstGeom>
          <a:noFill/>
        </p:spPr>
        <p:txBody>
          <a:bodyPr wrap="square" rtlCol="0">
            <a:spAutoFit/>
          </a:bodyPr>
          <a:lstStyle/>
          <a:p>
            <a:r>
              <a:rPr lang="en-GB" sz="2800" dirty="0"/>
              <a:t>Early time</a:t>
            </a:r>
          </a:p>
        </p:txBody>
      </p:sp>
      <p:sp>
        <p:nvSpPr>
          <p:cNvPr id="10" name="TextBox 9">
            <a:extLst>
              <a:ext uri="{FF2B5EF4-FFF2-40B4-BE49-F238E27FC236}">
                <a16:creationId xmlns:a16="http://schemas.microsoft.com/office/drawing/2014/main" id="{4CCB56C8-0F56-57F3-3962-63C719BB3FD5}"/>
              </a:ext>
            </a:extLst>
          </p:cNvPr>
          <p:cNvSpPr txBox="1"/>
          <p:nvPr/>
        </p:nvSpPr>
        <p:spPr>
          <a:xfrm>
            <a:off x="7923174" y="5952295"/>
            <a:ext cx="2713704" cy="523220"/>
          </a:xfrm>
          <a:prstGeom prst="rect">
            <a:avLst/>
          </a:prstGeom>
          <a:noFill/>
        </p:spPr>
        <p:txBody>
          <a:bodyPr wrap="square" rtlCol="0">
            <a:spAutoFit/>
          </a:bodyPr>
          <a:lstStyle/>
          <a:p>
            <a:r>
              <a:rPr lang="en-GB" sz="2800" dirty="0"/>
              <a:t>Late time</a:t>
            </a:r>
          </a:p>
        </p:txBody>
      </p:sp>
    </p:spTree>
    <p:extLst>
      <p:ext uri="{BB962C8B-B14F-4D97-AF65-F5344CB8AC3E}">
        <p14:creationId xmlns:p14="http://schemas.microsoft.com/office/powerpoint/2010/main" val="822483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8211-8F3F-7434-6736-751C5321BD4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365B12C-BD8C-6FBA-19EC-B1641928A02B}"/>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1388FA5-893D-271C-F3FD-9D48DB19C8FB}"/>
              </a:ext>
            </a:extLst>
          </p:cNvPr>
          <p:cNvPicPr>
            <a:picLocks noChangeAspect="1"/>
          </p:cNvPicPr>
          <p:nvPr/>
        </p:nvPicPr>
        <p:blipFill>
          <a:blip r:embed="rId3"/>
          <a:stretch>
            <a:fillRect/>
          </a:stretch>
        </p:blipFill>
        <p:spPr>
          <a:xfrm>
            <a:off x="1505749" y="124630"/>
            <a:ext cx="9201580" cy="6693966"/>
          </a:xfrm>
          <a:prstGeom prst="rect">
            <a:avLst/>
          </a:prstGeom>
        </p:spPr>
      </p:pic>
    </p:spTree>
    <p:extLst>
      <p:ext uri="{BB962C8B-B14F-4D97-AF65-F5344CB8AC3E}">
        <p14:creationId xmlns:p14="http://schemas.microsoft.com/office/powerpoint/2010/main" val="749481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CF7FB-E33C-39C0-0FF6-6A89DE399B4C}"/>
              </a:ext>
            </a:extLst>
          </p:cNvPr>
          <p:cNvSpPr>
            <a:spLocks noGrp="1"/>
          </p:cNvSpPr>
          <p:nvPr>
            <p:ph type="title"/>
          </p:nvPr>
        </p:nvSpPr>
        <p:spPr/>
        <p:txBody>
          <a:bodyPr/>
          <a:lstStyle/>
          <a:p>
            <a:r>
              <a:rPr lang="en-GB" dirty="0"/>
              <a:t>Making programs modular</a:t>
            </a:r>
          </a:p>
        </p:txBody>
      </p:sp>
      <p:sp>
        <p:nvSpPr>
          <p:cNvPr id="3" name="Content Placeholder 2">
            <a:extLst>
              <a:ext uri="{FF2B5EF4-FFF2-40B4-BE49-F238E27FC236}">
                <a16:creationId xmlns:a16="http://schemas.microsoft.com/office/drawing/2014/main" id="{D150AA00-651D-2124-ABC5-1B1FA7845006}"/>
              </a:ext>
            </a:extLst>
          </p:cNvPr>
          <p:cNvSpPr>
            <a:spLocks noGrp="1"/>
          </p:cNvSpPr>
          <p:nvPr>
            <p:ph idx="1"/>
          </p:nvPr>
        </p:nvSpPr>
        <p:spPr/>
        <p:txBody>
          <a:bodyPr>
            <a:normAutofit/>
          </a:bodyPr>
          <a:lstStyle/>
          <a:p>
            <a:r>
              <a:rPr lang="en-GB" dirty="0"/>
              <a:t>Realised that I did not want to do every step in one program in case of failure at any one point, because this was slow.</a:t>
            </a:r>
          </a:p>
          <a:p>
            <a:r>
              <a:rPr lang="en-GB" dirty="0"/>
              <a:t>Made different programs for different parts of the task</a:t>
            </a:r>
          </a:p>
          <a:p>
            <a:r>
              <a:rPr lang="en-GB" dirty="0"/>
              <a:t>Made my own python “module” which I could just take common functions from instead of writing them again</a:t>
            </a:r>
          </a:p>
          <a:p>
            <a:pPr lvl="1"/>
            <a:endParaRPr lang="en-GB" dirty="0"/>
          </a:p>
          <a:p>
            <a:pPr lvl="1"/>
            <a:endParaRPr lang="en-GB" dirty="0"/>
          </a:p>
          <a:p>
            <a:pPr marL="0" indent="0">
              <a:buNone/>
            </a:pPr>
            <a:endParaRPr lang="en-GB" dirty="0"/>
          </a:p>
        </p:txBody>
      </p:sp>
    </p:spTree>
    <p:extLst>
      <p:ext uri="{BB962C8B-B14F-4D97-AF65-F5344CB8AC3E}">
        <p14:creationId xmlns:p14="http://schemas.microsoft.com/office/powerpoint/2010/main" val="3891217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605AC-F0A9-0DDE-AFB0-29B296A9303A}"/>
              </a:ext>
            </a:extLst>
          </p:cNvPr>
          <p:cNvSpPr>
            <a:spLocks noGrp="1"/>
          </p:cNvSpPr>
          <p:nvPr>
            <p:ph type="title"/>
          </p:nvPr>
        </p:nvSpPr>
        <p:spPr/>
        <p:txBody>
          <a:bodyPr>
            <a:normAutofit/>
          </a:bodyPr>
          <a:lstStyle/>
          <a:p>
            <a:r>
              <a:rPr lang="en-GB" dirty="0"/>
              <a:t>Heatmaps</a:t>
            </a:r>
          </a:p>
        </p:txBody>
      </p:sp>
      <p:sp>
        <p:nvSpPr>
          <p:cNvPr id="3" name="Content Placeholder 2">
            <a:extLst>
              <a:ext uri="{FF2B5EF4-FFF2-40B4-BE49-F238E27FC236}">
                <a16:creationId xmlns:a16="http://schemas.microsoft.com/office/drawing/2014/main" id="{6A8BE70F-86BC-A28B-1FE0-ECF2F1B686D0}"/>
              </a:ext>
            </a:extLst>
          </p:cNvPr>
          <p:cNvSpPr>
            <a:spLocks noGrp="1"/>
          </p:cNvSpPr>
          <p:nvPr>
            <p:ph idx="1"/>
          </p:nvPr>
        </p:nvSpPr>
        <p:spPr>
          <a:xfrm>
            <a:off x="838200" y="1825625"/>
            <a:ext cx="4540624" cy="4351338"/>
          </a:xfrm>
        </p:spPr>
        <p:txBody>
          <a:bodyPr>
            <a:normAutofit lnSpcReduction="10000"/>
          </a:bodyPr>
          <a:lstStyle/>
          <a:p>
            <a:r>
              <a:rPr lang="en-GB" dirty="0"/>
              <a:t>Highlighted channel is a master channel being compared with</a:t>
            </a:r>
          </a:p>
          <a:p>
            <a:r>
              <a:rPr lang="en-GB" dirty="0"/>
              <a:t>Close to magenta means independent (random) channels</a:t>
            </a:r>
          </a:p>
          <a:p>
            <a:r>
              <a:rPr lang="en-GB" dirty="0"/>
              <a:t>Seaborn module used to make heatmap</a:t>
            </a:r>
          </a:p>
          <a:p>
            <a:pPr lvl="1"/>
            <a:r>
              <a:rPr lang="en-GB" dirty="0"/>
              <a:t>Visually see the stats for individual channels and quickly infer what’s happening</a:t>
            </a:r>
          </a:p>
          <a:p>
            <a:endParaRPr lang="en-GB" dirty="0"/>
          </a:p>
        </p:txBody>
      </p:sp>
      <p:pic>
        <p:nvPicPr>
          <p:cNvPr id="5" name="Picture 4">
            <a:extLst>
              <a:ext uri="{FF2B5EF4-FFF2-40B4-BE49-F238E27FC236}">
                <a16:creationId xmlns:a16="http://schemas.microsoft.com/office/drawing/2014/main" id="{D22063DA-3811-66DF-7CBD-85F41DA552C3}"/>
              </a:ext>
            </a:extLst>
          </p:cNvPr>
          <p:cNvPicPr>
            <a:picLocks noChangeAspect="1"/>
          </p:cNvPicPr>
          <p:nvPr/>
        </p:nvPicPr>
        <p:blipFill rotWithShape="1">
          <a:blip r:embed="rId3"/>
          <a:srcRect l="1738" t="482" r="1279" b="1"/>
          <a:stretch/>
        </p:blipFill>
        <p:spPr>
          <a:xfrm>
            <a:off x="5602941" y="1356498"/>
            <a:ext cx="6293224" cy="5413922"/>
          </a:xfrm>
          <a:prstGeom prst="rect">
            <a:avLst/>
          </a:prstGeom>
        </p:spPr>
      </p:pic>
    </p:spTree>
    <p:extLst>
      <p:ext uri="{BB962C8B-B14F-4D97-AF65-F5344CB8AC3E}">
        <p14:creationId xmlns:p14="http://schemas.microsoft.com/office/powerpoint/2010/main" val="1785095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BF2B9-2912-5A2C-90DE-7A49FB5695FF}"/>
              </a:ext>
            </a:extLst>
          </p:cNvPr>
          <p:cNvSpPr>
            <a:spLocks noGrp="1"/>
          </p:cNvSpPr>
          <p:nvPr>
            <p:ph type="title"/>
          </p:nvPr>
        </p:nvSpPr>
        <p:spPr/>
        <p:txBody>
          <a:bodyPr>
            <a:normAutofit/>
          </a:bodyPr>
          <a:lstStyle/>
          <a:p>
            <a:r>
              <a:rPr lang="en-GB" dirty="0" err="1"/>
              <a:t>C_v</a:t>
            </a:r>
            <a:r>
              <a:rPr lang="en-GB" dirty="0"/>
              <a:t> 1 is typical across all master channels</a:t>
            </a:r>
          </a:p>
        </p:txBody>
      </p:sp>
      <p:sp>
        <p:nvSpPr>
          <p:cNvPr id="3" name="Content Placeholder 2">
            <a:extLst>
              <a:ext uri="{FF2B5EF4-FFF2-40B4-BE49-F238E27FC236}">
                <a16:creationId xmlns:a16="http://schemas.microsoft.com/office/drawing/2014/main" id="{076B5767-3353-56C4-4549-D317E9B856D8}"/>
              </a:ext>
            </a:extLst>
          </p:cNvPr>
          <p:cNvSpPr>
            <a:spLocks noGrp="1"/>
          </p:cNvSpPr>
          <p:nvPr>
            <p:ph idx="1"/>
          </p:nvPr>
        </p:nvSpPr>
        <p:spPr>
          <a:xfrm>
            <a:off x="838200" y="1825625"/>
            <a:ext cx="4587445" cy="4351338"/>
          </a:xfrm>
        </p:spPr>
        <p:txBody>
          <a:bodyPr>
            <a:normAutofit/>
          </a:bodyPr>
          <a:lstStyle/>
          <a:p>
            <a:r>
              <a:rPr lang="en-GB" dirty="0"/>
              <a:t>Made a collage of these for every master channel</a:t>
            </a:r>
          </a:p>
          <a:p>
            <a:r>
              <a:rPr lang="en-GB" dirty="0"/>
              <a:t>Vector images, so can zoom in</a:t>
            </a:r>
          </a:p>
          <a:p>
            <a:r>
              <a:rPr lang="en-GB" dirty="0"/>
              <a:t>Useful for discussing results and collaborating</a:t>
            </a:r>
          </a:p>
        </p:txBody>
      </p:sp>
      <p:pic>
        <p:nvPicPr>
          <p:cNvPr id="5" name="Picture 4">
            <a:extLst>
              <a:ext uri="{FF2B5EF4-FFF2-40B4-BE49-F238E27FC236}">
                <a16:creationId xmlns:a16="http://schemas.microsoft.com/office/drawing/2014/main" id="{ACF229D8-40D5-6E2C-282A-BA31CF085615}"/>
              </a:ext>
            </a:extLst>
          </p:cNvPr>
          <p:cNvPicPr>
            <a:picLocks noChangeAspect="1"/>
          </p:cNvPicPr>
          <p:nvPr/>
        </p:nvPicPr>
        <p:blipFill>
          <a:blip r:embed="rId3"/>
          <a:stretch>
            <a:fillRect/>
          </a:stretch>
        </p:blipFill>
        <p:spPr>
          <a:xfrm>
            <a:off x="5425645" y="1414266"/>
            <a:ext cx="6193599" cy="5174055"/>
          </a:xfrm>
          <a:prstGeom prst="rect">
            <a:avLst/>
          </a:prstGeom>
        </p:spPr>
      </p:pic>
    </p:spTree>
    <p:extLst>
      <p:ext uri="{BB962C8B-B14F-4D97-AF65-F5344CB8AC3E}">
        <p14:creationId xmlns:p14="http://schemas.microsoft.com/office/powerpoint/2010/main" val="2777688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22342-D506-08E3-8A39-2DB3BE2B3232}"/>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51DCDED3-2070-ABAD-E7E7-3CFE67E92D42}"/>
              </a:ext>
            </a:extLst>
          </p:cNvPr>
          <p:cNvSpPr>
            <a:spLocks noGrp="1"/>
          </p:cNvSpPr>
          <p:nvPr>
            <p:ph idx="1"/>
          </p:nvPr>
        </p:nvSpPr>
        <p:spPr/>
        <p:txBody>
          <a:bodyPr/>
          <a:lstStyle/>
          <a:p>
            <a:r>
              <a:rPr lang="en-GB" dirty="0"/>
              <a:t>Automation is very useful</a:t>
            </a:r>
          </a:p>
          <a:p>
            <a:r>
              <a:rPr lang="en-GB" dirty="0"/>
              <a:t>Timing programs to measure efficiency</a:t>
            </a:r>
          </a:p>
          <a:p>
            <a:r>
              <a:rPr lang="en-GB" dirty="0" err="1"/>
              <a:t>Labeling</a:t>
            </a:r>
            <a:r>
              <a:rPr lang="en-GB" dirty="0"/>
              <a:t> figures</a:t>
            </a:r>
          </a:p>
          <a:p>
            <a:r>
              <a:rPr lang="en-GB" dirty="0"/>
              <a:t>Commenting code</a:t>
            </a:r>
          </a:p>
          <a:p>
            <a:r>
              <a:rPr lang="en-GB" dirty="0"/>
              <a:t>Report to keep track</a:t>
            </a:r>
          </a:p>
        </p:txBody>
      </p:sp>
    </p:spTree>
    <p:extLst>
      <p:ext uri="{BB962C8B-B14F-4D97-AF65-F5344CB8AC3E}">
        <p14:creationId xmlns:p14="http://schemas.microsoft.com/office/powerpoint/2010/main" val="2075426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5FCC-438B-B2EF-ECCE-F8DEB7EDD3A3}"/>
              </a:ext>
            </a:extLst>
          </p:cNvPr>
          <p:cNvSpPr>
            <a:spLocks noGrp="1"/>
          </p:cNvSpPr>
          <p:nvPr>
            <p:ph type="title"/>
          </p:nvPr>
        </p:nvSpPr>
        <p:spPr/>
        <p:txBody>
          <a:bodyPr/>
          <a:lstStyle/>
          <a:p>
            <a:r>
              <a:rPr lang="en-GB" dirty="0"/>
              <a:t>Thank you for listening!</a:t>
            </a:r>
          </a:p>
        </p:txBody>
      </p:sp>
      <p:sp>
        <p:nvSpPr>
          <p:cNvPr id="3" name="Content Placeholder 2">
            <a:extLst>
              <a:ext uri="{FF2B5EF4-FFF2-40B4-BE49-F238E27FC236}">
                <a16:creationId xmlns:a16="http://schemas.microsoft.com/office/drawing/2014/main" id="{32A54E0E-4489-A0CA-7AE1-48015E7782C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191153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1EF0-FD31-B655-4323-2ECA710D9D3F}"/>
              </a:ext>
            </a:extLst>
          </p:cNvPr>
          <p:cNvSpPr>
            <a:spLocks noGrp="1"/>
          </p:cNvSpPr>
          <p:nvPr>
            <p:ph type="title"/>
          </p:nvPr>
        </p:nvSpPr>
        <p:spPr/>
        <p:txBody>
          <a:bodyPr/>
          <a:lstStyle/>
          <a:p>
            <a:r>
              <a:rPr lang="en-GB" dirty="0"/>
              <a:t>Unexpected use of regex</a:t>
            </a:r>
          </a:p>
        </p:txBody>
      </p:sp>
      <p:pic>
        <p:nvPicPr>
          <p:cNvPr id="5" name="Content Placeholder 4">
            <a:extLst>
              <a:ext uri="{FF2B5EF4-FFF2-40B4-BE49-F238E27FC236}">
                <a16:creationId xmlns:a16="http://schemas.microsoft.com/office/drawing/2014/main" id="{7FC018F3-2108-C714-9EDD-34F770B56771}"/>
              </a:ext>
            </a:extLst>
          </p:cNvPr>
          <p:cNvPicPr>
            <a:picLocks noGrp="1" noChangeAspect="1"/>
          </p:cNvPicPr>
          <p:nvPr>
            <p:ph idx="1"/>
          </p:nvPr>
        </p:nvPicPr>
        <p:blipFill>
          <a:blip r:embed="rId2"/>
          <a:stretch>
            <a:fillRect/>
          </a:stretch>
        </p:blipFill>
        <p:spPr>
          <a:xfrm>
            <a:off x="838200" y="1690688"/>
            <a:ext cx="10515600" cy="4315309"/>
          </a:xfrm>
        </p:spPr>
      </p:pic>
    </p:spTree>
    <p:extLst>
      <p:ext uri="{BB962C8B-B14F-4D97-AF65-F5344CB8AC3E}">
        <p14:creationId xmlns:p14="http://schemas.microsoft.com/office/powerpoint/2010/main" val="1463912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1EF0-FD31-B655-4323-2ECA710D9D3F}"/>
              </a:ext>
            </a:extLst>
          </p:cNvPr>
          <p:cNvSpPr>
            <a:spLocks noGrp="1"/>
          </p:cNvSpPr>
          <p:nvPr>
            <p:ph type="title"/>
          </p:nvPr>
        </p:nvSpPr>
        <p:spPr/>
        <p:txBody>
          <a:bodyPr/>
          <a:lstStyle/>
          <a:p>
            <a:r>
              <a:rPr lang="en-GB" dirty="0"/>
              <a:t>Unexpected use of regex</a:t>
            </a:r>
          </a:p>
        </p:txBody>
      </p:sp>
      <p:sp>
        <p:nvSpPr>
          <p:cNvPr id="4" name="Content Placeholder 3">
            <a:extLst>
              <a:ext uri="{FF2B5EF4-FFF2-40B4-BE49-F238E27FC236}">
                <a16:creationId xmlns:a16="http://schemas.microsoft.com/office/drawing/2014/main" id="{1860B735-0D13-7E66-7F3C-47A670F27448}"/>
              </a:ext>
            </a:extLst>
          </p:cNvPr>
          <p:cNvSpPr>
            <a:spLocks noGrp="1"/>
          </p:cNvSpPr>
          <p:nvPr>
            <p:ph idx="1"/>
          </p:nvPr>
        </p:nvSpPr>
        <p:spPr/>
        <p:txBody>
          <a:bodyPr/>
          <a:lstStyle/>
          <a:p>
            <a:r>
              <a:rPr lang="en-GB" dirty="0"/>
              <a:t>Needed to create x-axis for graph</a:t>
            </a:r>
          </a:p>
          <a:p>
            <a:r>
              <a:rPr lang="en-GB" dirty="0"/>
              <a:t>Had a list of files with which I got the data</a:t>
            </a:r>
          </a:p>
          <a:p>
            <a:r>
              <a:rPr lang="en-GB" dirty="0"/>
              <a:t>Needed a way to get the day numbers</a:t>
            </a:r>
          </a:p>
          <a:p>
            <a:r>
              <a:rPr lang="en-GB" dirty="0"/>
              <a:t>Regex is a neat way of finding them</a:t>
            </a:r>
          </a:p>
          <a:p>
            <a:endParaRPr lang="en-GB" dirty="0"/>
          </a:p>
        </p:txBody>
      </p:sp>
      <p:pic>
        <p:nvPicPr>
          <p:cNvPr id="7" name="Picture 6">
            <a:extLst>
              <a:ext uri="{FF2B5EF4-FFF2-40B4-BE49-F238E27FC236}">
                <a16:creationId xmlns:a16="http://schemas.microsoft.com/office/drawing/2014/main" id="{AFFD4295-3947-E959-15AA-18079BFE0024}"/>
              </a:ext>
            </a:extLst>
          </p:cNvPr>
          <p:cNvPicPr>
            <a:picLocks noChangeAspect="1"/>
          </p:cNvPicPr>
          <p:nvPr/>
        </p:nvPicPr>
        <p:blipFill>
          <a:blip r:embed="rId3"/>
          <a:stretch>
            <a:fillRect/>
          </a:stretch>
        </p:blipFill>
        <p:spPr>
          <a:xfrm>
            <a:off x="958967" y="3999719"/>
            <a:ext cx="8806074" cy="819169"/>
          </a:xfrm>
          <a:prstGeom prst="rect">
            <a:avLst/>
          </a:prstGeom>
        </p:spPr>
      </p:pic>
    </p:spTree>
    <p:extLst>
      <p:ext uri="{BB962C8B-B14F-4D97-AF65-F5344CB8AC3E}">
        <p14:creationId xmlns:p14="http://schemas.microsoft.com/office/powerpoint/2010/main" val="818366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A028D-4766-1E92-3EBB-B900FF8D5243}"/>
              </a:ext>
            </a:extLst>
          </p:cNvPr>
          <p:cNvSpPr>
            <a:spLocks noGrp="1"/>
          </p:cNvSpPr>
          <p:nvPr>
            <p:ph type="title"/>
          </p:nvPr>
        </p:nvSpPr>
        <p:spPr/>
        <p:txBody>
          <a:bodyPr/>
          <a:lstStyle/>
          <a:p>
            <a:r>
              <a:rPr lang="en-GB" dirty="0"/>
              <a:t>“Analysing the network geometry of neurons”</a:t>
            </a:r>
          </a:p>
        </p:txBody>
      </p:sp>
      <p:sp>
        <p:nvSpPr>
          <p:cNvPr id="3" name="Content Placeholder 2">
            <a:extLst>
              <a:ext uri="{FF2B5EF4-FFF2-40B4-BE49-F238E27FC236}">
                <a16:creationId xmlns:a16="http://schemas.microsoft.com/office/drawing/2014/main" id="{9FFE848E-FEC4-0DD3-0E44-9A19805BB10B}"/>
              </a:ext>
            </a:extLst>
          </p:cNvPr>
          <p:cNvSpPr>
            <a:spLocks noGrp="1"/>
          </p:cNvSpPr>
          <p:nvPr>
            <p:ph idx="1"/>
          </p:nvPr>
        </p:nvSpPr>
        <p:spPr/>
        <p:txBody>
          <a:bodyPr/>
          <a:lstStyle/>
          <a:p>
            <a:pPr lvl="1"/>
            <a:r>
              <a:rPr lang="en-GB" sz="2800" dirty="0"/>
              <a:t>Analysis of biological data</a:t>
            </a:r>
          </a:p>
          <a:p>
            <a:pPr lvl="1"/>
            <a:r>
              <a:rPr lang="en-GB" sz="2800" dirty="0"/>
              <a:t>8 week summer research internship, supervised by Dr Johannes Pausch at the Faculty of Mathematics at University of Cambridge</a:t>
            </a:r>
          </a:p>
          <a:p>
            <a:pPr lvl="1"/>
            <a:endParaRPr lang="en-GB" sz="2800" dirty="0"/>
          </a:p>
          <a:p>
            <a:pPr lvl="1"/>
            <a:r>
              <a:rPr lang="en-GB" sz="2800" dirty="0"/>
              <a:t>Simulation</a:t>
            </a:r>
          </a:p>
          <a:p>
            <a:pPr lvl="1"/>
            <a:r>
              <a:rPr lang="en-GB" sz="2800" dirty="0"/>
              <a:t>Statistical analysis</a:t>
            </a:r>
          </a:p>
          <a:p>
            <a:pPr lvl="1"/>
            <a:r>
              <a:rPr lang="en-GB" sz="2800" dirty="0"/>
              <a:t>Presentation</a:t>
            </a:r>
          </a:p>
          <a:p>
            <a:pPr lvl="1"/>
            <a:endParaRPr lang="en-GB" sz="2800" dirty="0"/>
          </a:p>
          <a:p>
            <a:pPr lvl="1"/>
            <a:r>
              <a:rPr lang="en-GB" sz="2800" dirty="0"/>
              <a:t>Objective – understand the data better</a:t>
            </a:r>
          </a:p>
        </p:txBody>
      </p:sp>
    </p:spTree>
    <p:extLst>
      <p:ext uri="{BB962C8B-B14F-4D97-AF65-F5344CB8AC3E}">
        <p14:creationId xmlns:p14="http://schemas.microsoft.com/office/powerpoint/2010/main" val="239959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1A96-9CE3-CB99-9E91-2AF1E83FF810}"/>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9362F51E-6D9D-3E46-4998-8F410A43C385}"/>
              </a:ext>
            </a:extLst>
          </p:cNvPr>
          <p:cNvSpPr>
            <a:spLocks noGrp="1"/>
          </p:cNvSpPr>
          <p:nvPr>
            <p:ph idx="1"/>
          </p:nvPr>
        </p:nvSpPr>
        <p:spPr/>
        <p:txBody>
          <a:bodyPr/>
          <a:lstStyle/>
          <a:p>
            <a:r>
              <a:rPr lang="en-GB" dirty="0"/>
              <a:t>We have shown that in early time the intervals between spikes follows an exponential distribution and is random</a:t>
            </a:r>
          </a:p>
          <a:p>
            <a:r>
              <a:rPr lang="en-GB" dirty="0"/>
              <a:t>Later on it doesn’t look random, so maybe there are some connections!</a:t>
            </a:r>
          </a:p>
          <a:p>
            <a:r>
              <a:rPr lang="en-GB" dirty="0"/>
              <a:t>Up till now we’ve been looking at each channel separately</a:t>
            </a:r>
          </a:p>
          <a:p>
            <a:endParaRPr lang="en-GB" dirty="0"/>
          </a:p>
          <a:p>
            <a:r>
              <a:rPr lang="en-GB" dirty="0"/>
              <a:t>Let’s look at relations between channels now.</a:t>
            </a:r>
          </a:p>
        </p:txBody>
      </p:sp>
    </p:spTree>
    <p:extLst>
      <p:ext uri="{BB962C8B-B14F-4D97-AF65-F5344CB8AC3E}">
        <p14:creationId xmlns:p14="http://schemas.microsoft.com/office/powerpoint/2010/main" val="2781167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11295-6CB9-3B7E-B751-D8026F9FB05A}"/>
              </a:ext>
            </a:extLst>
          </p:cNvPr>
          <p:cNvSpPr>
            <a:spLocks noGrp="1"/>
          </p:cNvSpPr>
          <p:nvPr>
            <p:ph type="title"/>
          </p:nvPr>
        </p:nvSpPr>
        <p:spPr/>
        <p:txBody>
          <a:bodyPr/>
          <a:lstStyle/>
          <a:p>
            <a:r>
              <a:rPr lang="en-GB" dirty="0"/>
              <a:t>Comparative time intervals</a:t>
            </a:r>
          </a:p>
        </p:txBody>
      </p:sp>
      <p:sp>
        <p:nvSpPr>
          <p:cNvPr id="3" name="Content Placeholder 2">
            <a:extLst>
              <a:ext uri="{FF2B5EF4-FFF2-40B4-BE49-F238E27FC236}">
                <a16:creationId xmlns:a16="http://schemas.microsoft.com/office/drawing/2014/main" id="{E447DEE7-153B-693B-1FAA-A12B4C26919E}"/>
              </a:ext>
            </a:extLst>
          </p:cNvPr>
          <p:cNvSpPr>
            <a:spLocks noGrp="1"/>
          </p:cNvSpPr>
          <p:nvPr>
            <p:ph idx="1"/>
          </p:nvPr>
        </p:nvSpPr>
        <p:spPr/>
        <p:txBody>
          <a:bodyPr/>
          <a:lstStyle/>
          <a:p>
            <a:endParaRPr lang="en-GB" dirty="0"/>
          </a:p>
        </p:txBody>
      </p:sp>
      <p:pic>
        <p:nvPicPr>
          <p:cNvPr id="7" name="Picture 6">
            <a:extLst>
              <a:ext uri="{FF2B5EF4-FFF2-40B4-BE49-F238E27FC236}">
                <a16:creationId xmlns:a16="http://schemas.microsoft.com/office/drawing/2014/main" id="{3E434E7D-BB67-0829-9C19-ED77E7463539}"/>
              </a:ext>
            </a:extLst>
          </p:cNvPr>
          <p:cNvPicPr>
            <a:picLocks noChangeAspect="1"/>
          </p:cNvPicPr>
          <p:nvPr/>
        </p:nvPicPr>
        <p:blipFill>
          <a:blip r:embed="rId3"/>
          <a:stretch>
            <a:fillRect/>
          </a:stretch>
        </p:blipFill>
        <p:spPr>
          <a:xfrm>
            <a:off x="314916" y="1449171"/>
            <a:ext cx="11196408" cy="5104245"/>
          </a:xfrm>
          <a:prstGeom prst="rect">
            <a:avLst/>
          </a:prstGeom>
        </p:spPr>
      </p:pic>
    </p:spTree>
    <p:extLst>
      <p:ext uri="{BB962C8B-B14F-4D97-AF65-F5344CB8AC3E}">
        <p14:creationId xmlns:p14="http://schemas.microsoft.com/office/powerpoint/2010/main" val="186457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83B1E-3DB0-D0E5-B558-C5495BAE1D26}"/>
              </a:ext>
            </a:extLst>
          </p:cNvPr>
          <p:cNvSpPr>
            <a:spLocks noGrp="1"/>
          </p:cNvSpPr>
          <p:nvPr>
            <p:ph type="title"/>
          </p:nvPr>
        </p:nvSpPr>
        <p:spPr/>
        <p:txBody>
          <a:bodyPr>
            <a:normAutofit/>
          </a:bodyPr>
          <a:lstStyle/>
          <a:p>
            <a:r>
              <a:rPr lang="en-GB" dirty="0"/>
              <a:t>Techniques used to compare these comparative time intervals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2BC520-3C4F-EE1E-9DB6-417D61F58356}"/>
                  </a:ext>
                </a:extLst>
              </p:cNvPr>
              <p:cNvSpPr>
                <a:spLocks noGrp="1"/>
              </p:cNvSpPr>
              <p:nvPr>
                <p:ph idx="1"/>
              </p:nvPr>
            </p:nvSpPr>
            <p:spPr/>
            <p:txBody>
              <a:bodyPr/>
              <a:lstStyle/>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𝑣</m:t>
                        </m:r>
                      </m:sub>
                    </m:sSub>
                  </m:oMath>
                </a14:m>
                <a:r>
                  <a:rPr lang="en-GB" dirty="0"/>
                  <a:t> calculations</a:t>
                </a:r>
              </a:p>
              <a:p>
                <a:r>
                  <a:rPr lang="en-GB" dirty="0"/>
                  <a:t>Discussed results with supervisor and screened the initial spike data</a:t>
                </a:r>
              </a:p>
              <a:p>
                <a:r>
                  <a:rPr lang="en-GB" dirty="0"/>
                  <a:t>Assign points based on which interval comes first</a:t>
                </a:r>
              </a:p>
              <a:p>
                <a:r>
                  <a:rPr lang="en-GB" dirty="0"/>
                  <a:t>Pearson’s Chi Squared Test</a:t>
                </a:r>
              </a:p>
              <a:p>
                <a:endParaRPr lang="en-GB" dirty="0"/>
              </a:p>
            </p:txBody>
          </p:sp>
        </mc:Choice>
        <mc:Fallback>
          <p:sp>
            <p:nvSpPr>
              <p:cNvPr id="3" name="Content Placeholder 2">
                <a:extLst>
                  <a:ext uri="{FF2B5EF4-FFF2-40B4-BE49-F238E27FC236}">
                    <a16:creationId xmlns:a16="http://schemas.microsoft.com/office/drawing/2014/main" id="{8E2BC520-3C4F-EE1E-9DB6-417D61F5835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119255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348B5-FA74-8378-6EA4-9F135D8A2740}"/>
              </a:ext>
            </a:extLst>
          </p:cNvPr>
          <p:cNvSpPr>
            <a:spLocks noGrp="1"/>
          </p:cNvSpPr>
          <p:nvPr>
            <p:ph type="title"/>
          </p:nvPr>
        </p:nvSpPr>
        <p:spPr/>
        <p:txBody>
          <a:bodyPr/>
          <a:lstStyle/>
          <a:p>
            <a:r>
              <a:rPr lang="en-GB" dirty="0"/>
              <a:t>It’s the little things in life…</a:t>
            </a:r>
          </a:p>
        </p:txBody>
      </p:sp>
      <p:sp>
        <p:nvSpPr>
          <p:cNvPr id="3" name="Content Placeholder 2">
            <a:extLst>
              <a:ext uri="{FF2B5EF4-FFF2-40B4-BE49-F238E27FC236}">
                <a16:creationId xmlns:a16="http://schemas.microsoft.com/office/drawing/2014/main" id="{D36CB7A3-5CB1-5500-6CC3-780BDBFDF65F}"/>
              </a:ext>
            </a:extLst>
          </p:cNvPr>
          <p:cNvSpPr>
            <a:spLocks noGrp="1"/>
          </p:cNvSpPr>
          <p:nvPr>
            <p:ph idx="1"/>
          </p:nvPr>
        </p:nvSpPr>
        <p:spPr/>
        <p:txBody>
          <a:bodyPr/>
          <a:lstStyle/>
          <a:p>
            <a:r>
              <a:rPr lang="en-GB" dirty="0"/>
              <a:t>Always important to time programs to make sure I knew roughly how long they would take, and evaluate if that was a reasonable length of time (by considering the rough time complexity)</a:t>
            </a:r>
          </a:p>
          <a:p>
            <a:r>
              <a:rPr lang="en-GB" dirty="0"/>
              <a:t>This is how the message evolved throughout the project</a:t>
            </a:r>
          </a:p>
          <a:p>
            <a:r>
              <a:rPr lang="en-GB" dirty="0"/>
              <a:t>In its final evolution, it not only tells me how long the program took to run, but also the filename!</a:t>
            </a:r>
          </a:p>
        </p:txBody>
      </p:sp>
      <p:pic>
        <p:nvPicPr>
          <p:cNvPr id="5" name="Picture 4">
            <a:extLst>
              <a:ext uri="{FF2B5EF4-FFF2-40B4-BE49-F238E27FC236}">
                <a16:creationId xmlns:a16="http://schemas.microsoft.com/office/drawing/2014/main" id="{FF4F9CF0-26A7-4158-C5E0-6C89343CD673}"/>
              </a:ext>
            </a:extLst>
          </p:cNvPr>
          <p:cNvPicPr>
            <a:picLocks noChangeAspect="1"/>
          </p:cNvPicPr>
          <p:nvPr/>
        </p:nvPicPr>
        <p:blipFill>
          <a:blip r:embed="rId2"/>
          <a:stretch>
            <a:fillRect/>
          </a:stretch>
        </p:blipFill>
        <p:spPr>
          <a:xfrm>
            <a:off x="2198392" y="6010252"/>
            <a:ext cx="8030696" cy="333422"/>
          </a:xfrm>
          <a:prstGeom prst="rect">
            <a:avLst/>
          </a:prstGeom>
        </p:spPr>
      </p:pic>
      <p:pic>
        <p:nvPicPr>
          <p:cNvPr id="7" name="Picture 6">
            <a:extLst>
              <a:ext uri="{FF2B5EF4-FFF2-40B4-BE49-F238E27FC236}">
                <a16:creationId xmlns:a16="http://schemas.microsoft.com/office/drawing/2014/main" id="{BC285109-FB5A-9F20-DD04-4B0A6DF49521}"/>
              </a:ext>
            </a:extLst>
          </p:cNvPr>
          <p:cNvPicPr>
            <a:picLocks noChangeAspect="1"/>
          </p:cNvPicPr>
          <p:nvPr/>
        </p:nvPicPr>
        <p:blipFill>
          <a:blip r:embed="rId3"/>
          <a:stretch>
            <a:fillRect/>
          </a:stretch>
        </p:blipFill>
        <p:spPr>
          <a:xfrm>
            <a:off x="2198392" y="5585547"/>
            <a:ext cx="6068272" cy="238158"/>
          </a:xfrm>
          <a:prstGeom prst="rect">
            <a:avLst/>
          </a:prstGeom>
        </p:spPr>
      </p:pic>
      <p:pic>
        <p:nvPicPr>
          <p:cNvPr id="9" name="Picture 8">
            <a:extLst>
              <a:ext uri="{FF2B5EF4-FFF2-40B4-BE49-F238E27FC236}">
                <a16:creationId xmlns:a16="http://schemas.microsoft.com/office/drawing/2014/main" id="{245DEDF6-7854-9B9F-BD4A-80316161F8EF}"/>
              </a:ext>
            </a:extLst>
          </p:cNvPr>
          <p:cNvPicPr>
            <a:picLocks noChangeAspect="1"/>
          </p:cNvPicPr>
          <p:nvPr/>
        </p:nvPicPr>
        <p:blipFill>
          <a:blip r:embed="rId4"/>
          <a:stretch>
            <a:fillRect/>
          </a:stretch>
        </p:blipFill>
        <p:spPr>
          <a:xfrm>
            <a:off x="2198392" y="4932210"/>
            <a:ext cx="4067743" cy="466790"/>
          </a:xfrm>
          <a:prstGeom prst="rect">
            <a:avLst/>
          </a:prstGeom>
        </p:spPr>
      </p:pic>
    </p:spTree>
    <p:extLst>
      <p:ext uri="{BB962C8B-B14F-4D97-AF65-F5344CB8AC3E}">
        <p14:creationId xmlns:p14="http://schemas.microsoft.com/office/powerpoint/2010/main" val="3702539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3426F-F90D-FDCF-9100-043676FC8A11}"/>
              </a:ext>
            </a:extLst>
          </p:cNvPr>
          <p:cNvSpPr>
            <a:spLocks noGrp="1"/>
          </p:cNvSpPr>
          <p:nvPr>
            <p:ph type="ctrTitle"/>
          </p:nvPr>
        </p:nvSpPr>
        <p:spPr/>
        <p:txBody>
          <a:bodyPr>
            <a:normAutofit/>
          </a:bodyPr>
          <a:lstStyle/>
          <a:p>
            <a:r>
              <a:rPr lang="en-GB" dirty="0"/>
              <a:t>Extra Slides</a:t>
            </a:r>
          </a:p>
        </p:txBody>
      </p:sp>
      <p:sp>
        <p:nvSpPr>
          <p:cNvPr id="3" name="Subtitle 2">
            <a:extLst>
              <a:ext uri="{FF2B5EF4-FFF2-40B4-BE49-F238E27FC236}">
                <a16:creationId xmlns:a16="http://schemas.microsoft.com/office/drawing/2014/main" id="{AF86EDE0-A2C0-B798-BEEC-A6C9F7826658}"/>
              </a:ext>
            </a:extLst>
          </p:cNvPr>
          <p:cNvSpPr>
            <a:spLocks noGrp="1"/>
          </p:cNvSpPr>
          <p:nvPr>
            <p:ph type="subTitle" idx="1"/>
          </p:nvPr>
        </p:nvSpPr>
        <p:spPr/>
        <p:txBody>
          <a:bodyPr/>
          <a:lstStyle/>
          <a:p>
            <a:r>
              <a:rPr lang="en-GB" dirty="0"/>
              <a:t>Research project, visuals for hobby projects</a:t>
            </a:r>
          </a:p>
        </p:txBody>
      </p:sp>
    </p:spTree>
    <p:extLst>
      <p:ext uri="{BB962C8B-B14F-4D97-AF65-F5344CB8AC3E}">
        <p14:creationId xmlns:p14="http://schemas.microsoft.com/office/powerpoint/2010/main" val="2636213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0409-609A-5B67-BD7D-DBF628D423B0}"/>
              </a:ext>
            </a:extLst>
          </p:cNvPr>
          <p:cNvSpPr>
            <a:spLocks noGrp="1"/>
          </p:cNvSpPr>
          <p:nvPr>
            <p:ph type="title"/>
          </p:nvPr>
        </p:nvSpPr>
        <p:spPr/>
        <p:txBody>
          <a:bodyPr/>
          <a:lstStyle/>
          <a:p>
            <a:r>
              <a:rPr lang="en-GB" dirty="0"/>
              <a:t>Double Pendulum</a:t>
            </a:r>
          </a:p>
        </p:txBody>
      </p:sp>
      <p:sp>
        <p:nvSpPr>
          <p:cNvPr id="6" name="Content Placeholder 5">
            <a:extLst>
              <a:ext uri="{FF2B5EF4-FFF2-40B4-BE49-F238E27FC236}">
                <a16:creationId xmlns:a16="http://schemas.microsoft.com/office/drawing/2014/main" id="{F3E20E54-D900-B745-9F21-B91A7D149510}"/>
              </a:ext>
            </a:extLst>
          </p:cNvPr>
          <p:cNvSpPr>
            <a:spLocks noGrp="1"/>
          </p:cNvSpPr>
          <p:nvPr>
            <p:ph idx="1"/>
          </p:nvPr>
        </p:nvSpPr>
        <p:spPr>
          <a:xfrm>
            <a:off x="838200" y="1825625"/>
            <a:ext cx="4038600" cy="4351338"/>
          </a:xfrm>
        </p:spPr>
        <p:txBody>
          <a:bodyPr/>
          <a:lstStyle/>
          <a:p>
            <a:r>
              <a:rPr lang="en-GB" dirty="0" err="1"/>
              <a:t>Pygame</a:t>
            </a:r>
            <a:endParaRPr lang="en-GB" dirty="0"/>
          </a:p>
          <a:p>
            <a:r>
              <a:rPr lang="en-GB" dirty="0"/>
              <a:t>Euler Integration</a:t>
            </a:r>
          </a:p>
          <a:p>
            <a:endParaRPr lang="en-GB" dirty="0"/>
          </a:p>
          <a:p>
            <a:r>
              <a:rPr lang="en-GB" dirty="0"/>
              <a:t>Cool because since coding it I have learnt of</a:t>
            </a:r>
          </a:p>
          <a:p>
            <a:r>
              <a:rPr lang="en-GB" dirty="0"/>
              <a:t>Runge </a:t>
            </a:r>
            <a:r>
              <a:rPr lang="en-GB" dirty="0" err="1"/>
              <a:t>Kutta</a:t>
            </a:r>
            <a:r>
              <a:rPr lang="en-GB" dirty="0"/>
              <a:t> integration</a:t>
            </a:r>
          </a:p>
          <a:p>
            <a:r>
              <a:rPr lang="en-GB" dirty="0"/>
              <a:t>How to derive the equations of motion with a </a:t>
            </a:r>
            <a:r>
              <a:rPr lang="en-GB" dirty="0" err="1"/>
              <a:t>Lagrangian</a:t>
            </a:r>
            <a:endParaRPr lang="en-GB" dirty="0"/>
          </a:p>
        </p:txBody>
      </p:sp>
      <p:pic>
        <p:nvPicPr>
          <p:cNvPr id="7" name="Double Pendulum 2022-11-01 20-24-33">
            <a:hlinkClick r:id="" action="ppaction://media"/>
            <a:extLst>
              <a:ext uri="{FF2B5EF4-FFF2-40B4-BE49-F238E27FC236}">
                <a16:creationId xmlns:a16="http://schemas.microsoft.com/office/drawing/2014/main" id="{24C5EE4B-B186-4DA1-65C9-BA7B28E2F5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06539" y="1825625"/>
            <a:ext cx="5802313" cy="4351338"/>
          </a:xfrm>
          <a:prstGeom prst="rect">
            <a:avLst/>
          </a:prstGeom>
        </p:spPr>
      </p:pic>
    </p:spTree>
    <p:extLst>
      <p:ext uri="{BB962C8B-B14F-4D97-AF65-F5344CB8AC3E}">
        <p14:creationId xmlns:p14="http://schemas.microsoft.com/office/powerpoint/2010/main" val="42229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16C89-766F-AC8C-5C22-6810BC25F252}"/>
              </a:ext>
            </a:extLst>
          </p:cNvPr>
          <p:cNvSpPr>
            <a:spLocks noGrp="1"/>
          </p:cNvSpPr>
          <p:nvPr>
            <p:ph type="title"/>
          </p:nvPr>
        </p:nvSpPr>
        <p:spPr/>
        <p:txBody>
          <a:bodyPr/>
          <a:lstStyle/>
          <a:p>
            <a:r>
              <a:rPr lang="en-GB" dirty="0"/>
              <a:t>Mandelbrot set</a:t>
            </a:r>
          </a:p>
        </p:txBody>
      </p:sp>
      <p:sp>
        <p:nvSpPr>
          <p:cNvPr id="3" name="Content Placeholder 2">
            <a:extLst>
              <a:ext uri="{FF2B5EF4-FFF2-40B4-BE49-F238E27FC236}">
                <a16:creationId xmlns:a16="http://schemas.microsoft.com/office/drawing/2014/main" id="{BFD3E82A-77DE-8041-5ABB-2BC2993DEC30}"/>
              </a:ext>
            </a:extLst>
          </p:cNvPr>
          <p:cNvSpPr>
            <a:spLocks noGrp="1"/>
          </p:cNvSpPr>
          <p:nvPr>
            <p:ph idx="1"/>
          </p:nvPr>
        </p:nvSpPr>
        <p:spPr>
          <a:xfrm>
            <a:off x="838200" y="1825625"/>
            <a:ext cx="4419600" cy="4351338"/>
          </a:xfrm>
        </p:spPr>
        <p:txBody>
          <a:bodyPr>
            <a:normAutofit fontScale="85000" lnSpcReduction="10000"/>
          </a:bodyPr>
          <a:lstStyle/>
          <a:p>
            <a:r>
              <a:rPr lang="en-GB" dirty="0"/>
              <a:t>Very satisfying when it worked</a:t>
            </a:r>
          </a:p>
          <a:p>
            <a:r>
              <a:rPr lang="en-GB" dirty="0"/>
              <a:t>My first experience with collaboration</a:t>
            </a:r>
          </a:p>
          <a:p>
            <a:pPr lvl="1"/>
            <a:r>
              <a:rPr lang="en-GB" dirty="0"/>
              <a:t>Showed it to a university friend and he suggested a different exponent</a:t>
            </a:r>
          </a:p>
          <a:p>
            <a:pPr lvl="1"/>
            <a:r>
              <a:rPr lang="en-GB" dirty="0"/>
              <a:t>Ended up using the same program to render a whole class of fractals called “</a:t>
            </a:r>
            <a:r>
              <a:rPr lang="en-GB" dirty="0" err="1"/>
              <a:t>Multibrot</a:t>
            </a:r>
            <a:r>
              <a:rPr lang="en-GB" dirty="0"/>
              <a:t> sets”</a:t>
            </a:r>
          </a:p>
          <a:p>
            <a:r>
              <a:rPr lang="en-GB" dirty="0"/>
              <a:t>Fun to optimise (e.g. only render the top half, or stop doing calculation when the modulus exceeds 2)</a:t>
            </a:r>
          </a:p>
        </p:txBody>
      </p:sp>
      <p:pic>
        <p:nvPicPr>
          <p:cNvPr id="1026" name="Picture 2">
            <a:extLst>
              <a:ext uri="{FF2B5EF4-FFF2-40B4-BE49-F238E27FC236}">
                <a16:creationId xmlns:a16="http://schemas.microsoft.com/office/drawing/2014/main" id="{6651041D-D8D5-9F4B-0A95-3BE54A483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219" y="1690688"/>
            <a:ext cx="6057671" cy="4425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273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A226-8EAC-11CA-74E3-6C4C129DCF2A}"/>
              </a:ext>
            </a:extLst>
          </p:cNvPr>
          <p:cNvSpPr>
            <a:spLocks noGrp="1"/>
          </p:cNvSpPr>
          <p:nvPr>
            <p:ph type="title"/>
          </p:nvPr>
        </p:nvSpPr>
        <p:spPr/>
        <p:txBody>
          <a:bodyPr>
            <a:normAutofit/>
          </a:bodyPr>
          <a:lstStyle/>
          <a:p>
            <a:r>
              <a:rPr lang="en-GB" dirty="0"/>
              <a:t>Not the neural network you’re thinking of</a:t>
            </a:r>
          </a:p>
        </p:txBody>
      </p:sp>
      <p:sp>
        <p:nvSpPr>
          <p:cNvPr id="3" name="Content Placeholder 2">
            <a:extLst>
              <a:ext uri="{FF2B5EF4-FFF2-40B4-BE49-F238E27FC236}">
                <a16:creationId xmlns:a16="http://schemas.microsoft.com/office/drawing/2014/main" id="{940C87DE-8138-CBCA-2D08-1BA6E253CEE9}"/>
              </a:ext>
            </a:extLst>
          </p:cNvPr>
          <p:cNvSpPr>
            <a:spLocks noGrp="1"/>
          </p:cNvSpPr>
          <p:nvPr>
            <p:ph idx="1"/>
          </p:nvPr>
        </p:nvSpPr>
        <p:spPr/>
        <p:txBody>
          <a:bodyPr/>
          <a:lstStyle/>
          <a:p>
            <a:r>
              <a:rPr lang="en-GB" dirty="0" err="1"/>
              <a:t>Beggs</a:t>
            </a:r>
            <a:r>
              <a:rPr lang="en-GB" dirty="0"/>
              <a:t> and </a:t>
            </a:r>
            <a:r>
              <a:rPr lang="en-GB" dirty="0" err="1"/>
              <a:t>Plenz</a:t>
            </a:r>
            <a:r>
              <a:rPr lang="en-GB" dirty="0"/>
              <a:t> [2003] “Neuronal avalanches in neocortical circuits”</a:t>
            </a:r>
          </a:p>
        </p:txBody>
      </p:sp>
      <p:pic>
        <p:nvPicPr>
          <p:cNvPr id="1026" name="Picture 2" descr="Get an Overview of Neuron Cells- CUSABIO">
            <a:extLst>
              <a:ext uri="{FF2B5EF4-FFF2-40B4-BE49-F238E27FC236}">
                <a16:creationId xmlns:a16="http://schemas.microsoft.com/office/drawing/2014/main" id="{12B12783-3848-3C9A-9EF2-186CA791B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7981" y="2772258"/>
            <a:ext cx="5516486" cy="2888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are Neural Networks? | IBM">
            <a:extLst>
              <a:ext uri="{FF2B5EF4-FFF2-40B4-BE49-F238E27FC236}">
                <a16:creationId xmlns:a16="http://schemas.microsoft.com/office/drawing/2014/main" id="{E2309A0E-7075-F352-53BC-C907C904E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9013" y="2243788"/>
            <a:ext cx="4908424" cy="3486991"/>
          </a:xfrm>
          <a:prstGeom prst="rect">
            <a:avLst/>
          </a:prstGeom>
          <a:noFill/>
          <a:extLst>
            <a:ext uri="{909E8E84-426E-40DD-AFC4-6F175D3DCCD1}">
              <a14:hiddenFill xmlns:a14="http://schemas.microsoft.com/office/drawing/2010/main">
                <a:solidFill>
                  <a:srgbClr val="FFFFFF"/>
                </a:solidFill>
              </a14:hiddenFill>
            </a:ext>
          </a:extLst>
        </p:spPr>
      </p:pic>
      <p:sp>
        <p:nvSpPr>
          <p:cNvPr id="4" name="Multiplication Sign 3">
            <a:extLst>
              <a:ext uri="{FF2B5EF4-FFF2-40B4-BE49-F238E27FC236}">
                <a16:creationId xmlns:a16="http://schemas.microsoft.com/office/drawing/2014/main" id="{74D5BC67-7FCC-EB70-AC8C-15AD1F9CB9D7}"/>
              </a:ext>
            </a:extLst>
          </p:cNvPr>
          <p:cNvSpPr/>
          <p:nvPr/>
        </p:nvSpPr>
        <p:spPr>
          <a:xfrm>
            <a:off x="734460" y="1310185"/>
            <a:ext cx="5666340" cy="5699515"/>
          </a:xfrm>
          <a:prstGeom prst="mathMultiply">
            <a:avLst>
              <a:gd name="adj1" fmla="val 648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968592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3ACFA-39B8-D252-244D-8EFA274B2E68}"/>
              </a:ext>
            </a:extLst>
          </p:cNvPr>
          <p:cNvSpPr>
            <a:spLocks noGrp="1"/>
          </p:cNvSpPr>
          <p:nvPr>
            <p:ph type="title"/>
          </p:nvPr>
        </p:nvSpPr>
        <p:spPr>
          <a:xfrm>
            <a:off x="1281820" y="193109"/>
            <a:ext cx="10515600" cy="726283"/>
          </a:xfrm>
        </p:spPr>
        <p:txBody>
          <a:bodyPr>
            <a:normAutofit fontScale="90000"/>
          </a:bodyPr>
          <a:lstStyle/>
          <a:p>
            <a:r>
              <a:rPr lang="en-GB" dirty="0"/>
              <a:t>Progression of </a:t>
            </a:r>
            <a:r>
              <a:rPr lang="en-GB" dirty="0" err="1"/>
              <a:t>C_v</a:t>
            </a:r>
            <a:r>
              <a:rPr lang="en-GB" dirty="0"/>
              <a:t> values for a different culture</a:t>
            </a:r>
          </a:p>
        </p:txBody>
      </p:sp>
      <p:sp>
        <p:nvSpPr>
          <p:cNvPr id="3" name="Content Placeholder 2">
            <a:extLst>
              <a:ext uri="{FF2B5EF4-FFF2-40B4-BE49-F238E27FC236}">
                <a16:creationId xmlns:a16="http://schemas.microsoft.com/office/drawing/2014/main" id="{533EDA2E-4C27-C0E2-6FEA-9EFB4F7DA77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46942FA5-D166-89D9-375B-AEEB53A47270}"/>
              </a:ext>
            </a:extLst>
          </p:cNvPr>
          <p:cNvPicPr>
            <a:picLocks noChangeAspect="1"/>
          </p:cNvPicPr>
          <p:nvPr/>
        </p:nvPicPr>
        <p:blipFill rotWithShape="1">
          <a:blip r:embed="rId3"/>
          <a:srcRect t="4856"/>
          <a:stretch/>
        </p:blipFill>
        <p:spPr>
          <a:xfrm>
            <a:off x="1013613" y="919392"/>
            <a:ext cx="10515599" cy="5619080"/>
          </a:xfrm>
          <a:prstGeom prst="rect">
            <a:avLst/>
          </a:prstGeom>
        </p:spPr>
      </p:pic>
      <p:sp>
        <p:nvSpPr>
          <p:cNvPr id="4" name="Oval 3">
            <a:extLst>
              <a:ext uri="{FF2B5EF4-FFF2-40B4-BE49-F238E27FC236}">
                <a16:creationId xmlns:a16="http://schemas.microsoft.com/office/drawing/2014/main" id="{2FFAA696-D561-08B5-AF5F-8F2362045DA3}"/>
              </a:ext>
            </a:extLst>
          </p:cNvPr>
          <p:cNvSpPr/>
          <p:nvPr/>
        </p:nvSpPr>
        <p:spPr>
          <a:xfrm>
            <a:off x="3360420" y="3429000"/>
            <a:ext cx="2354580" cy="2286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 name="Straight Arrow Connector 7">
            <a:extLst>
              <a:ext uri="{FF2B5EF4-FFF2-40B4-BE49-F238E27FC236}">
                <a16:creationId xmlns:a16="http://schemas.microsoft.com/office/drawing/2014/main" id="{25885F3C-CB34-C732-26C2-621F7B20DC7E}"/>
              </a:ext>
            </a:extLst>
          </p:cNvPr>
          <p:cNvCxnSpPr/>
          <p:nvPr/>
        </p:nvCxnSpPr>
        <p:spPr>
          <a:xfrm flipH="1">
            <a:off x="5234940" y="3129260"/>
            <a:ext cx="640080" cy="505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262FC7B-5F23-9978-95C3-257E7B109CAD}"/>
              </a:ext>
            </a:extLst>
          </p:cNvPr>
          <p:cNvSpPr/>
          <p:nvPr/>
        </p:nvSpPr>
        <p:spPr>
          <a:xfrm>
            <a:off x="5554980" y="2598273"/>
            <a:ext cx="1744393" cy="495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Death of cells</a:t>
            </a:r>
          </a:p>
        </p:txBody>
      </p:sp>
    </p:spTree>
    <p:extLst>
      <p:ext uri="{BB962C8B-B14F-4D97-AF65-F5344CB8AC3E}">
        <p14:creationId xmlns:p14="http://schemas.microsoft.com/office/powerpoint/2010/main" val="1291297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1AC4-5B59-171F-DAA9-94701FA198C9}"/>
              </a:ext>
            </a:extLst>
          </p:cNvPr>
          <p:cNvSpPr>
            <a:spLocks noGrp="1"/>
          </p:cNvSpPr>
          <p:nvPr>
            <p:ph type="title"/>
          </p:nvPr>
        </p:nvSpPr>
        <p:spPr/>
        <p:txBody>
          <a:bodyPr>
            <a:normAutofit/>
          </a:bodyPr>
          <a:lstStyle/>
          <a:p>
            <a:r>
              <a:rPr lang="en-GB" dirty="0"/>
              <a:t>Method 2 for testing randomness: Number of spikes in a time bin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420381E-229B-877F-2642-7AC8B727D571}"/>
                  </a:ext>
                </a:extLst>
              </p:cNvPr>
              <p:cNvSpPr>
                <a:spLocks noGrp="1"/>
              </p:cNvSpPr>
              <p:nvPr>
                <p:ph idx="1"/>
              </p:nvPr>
            </p:nvSpPr>
            <p:spPr/>
            <p:txBody>
              <a:bodyPr>
                <a:normAutofit/>
              </a:bodyPr>
              <a:lstStyle/>
              <a:p>
                <a:r>
                  <a:rPr lang="en-GB" dirty="0"/>
                  <a:t>Now we make time bins of size </a:t>
                </a:r>
                <a14:m>
                  <m:oMath xmlns:m="http://schemas.openxmlformats.org/officeDocument/2006/math">
                    <m:r>
                      <m:rPr>
                        <m:sty m:val="p"/>
                      </m:rPr>
                      <a:rPr lang="en-GB" b="0" i="0" smtClean="0">
                        <a:latin typeface="Cambria Math" panose="02040503050406030204" pitchFamily="18" charset="0"/>
                      </a:rPr>
                      <m:t>Δ</m:t>
                    </m:r>
                  </m:oMath>
                </a14:m>
                <a:r>
                  <a:rPr lang="en-GB" dirty="0"/>
                  <a:t> and analyse the number of spikes here. Exponential intervals mean that:</a:t>
                </a:r>
              </a:p>
              <a:p>
                <a:r>
                  <a:rPr lang="en-GB" dirty="0"/>
                  <a:t>Under the null hypothesis of a Poisson distribution, we expect that the number of spikes follows:</a:t>
                </a:r>
              </a:p>
              <a:p>
                <a:r>
                  <a:rPr lang="en-GB" dirty="0"/>
                  <a:t>Accordingly, we must have</a:t>
                </a:r>
              </a:p>
              <a:p>
                <a:r>
                  <a:rPr lang="en-GB" dirty="0"/>
                  <a:t>Since this is a power law relation, we look at </a:t>
                </a:r>
                <a14:m>
                  <m:oMath xmlns:m="http://schemas.openxmlformats.org/officeDocument/2006/math">
                    <m:r>
                      <m:rPr>
                        <m:sty m:val="p"/>
                      </m:rPr>
                      <a:rPr lang="en-GB">
                        <a:latin typeface="Cambria Math" panose="02040503050406030204" pitchFamily="18" charset="0"/>
                      </a:rPr>
                      <m:t>ln</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𝑣</m:t>
                        </m:r>
                      </m:sub>
                    </m:sSub>
                    <m:r>
                      <a:rPr lang="en-GB" i="1">
                        <a:latin typeface="Cambria Math" panose="02040503050406030204" pitchFamily="18" charset="0"/>
                      </a:rPr>
                      <m:t>)</m:t>
                    </m:r>
                  </m:oMath>
                </a14:m>
                <a:r>
                  <a:rPr lang="en-GB" dirty="0"/>
                  <a:t> against </a:t>
                </a:r>
                <a14:m>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d>
                          <m:dPr>
                            <m:ctrlPr>
                              <a:rPr lang="en-GB" b="0" i="1" smtClean="0">
                                <a:latin typeface="Cambria Math" panose="02040503050406030204" pitchFamily="18" charset="0"/>
                              </a:rPr>
                            </m:ctrlPr>
                          </m:dPr>
                          <m:e>
                            <m:r>
                              <m:rPr>
                                <m:sty m:val="p"/>
                              </m:rPr>
                              <a:rPr lang="en-GB" b="0" i="0" smtClean="0">
                                <a:latin typeface="Cambria Math" panose="02040503050406030204" pitchFamily="18" charset="0"/>
                              </a:rPr>
                              <m:t>Δ</m:t>
                            </m:r>
                          </m:e>
                        </m:d>
                      </m:e>
                    </m:func>
                  </m:oMath>
                </a14:m>
                <a:r>
                  <a:rPr lang="en-GB" dirty="0"/>
                  <a:t>. </a:t>
                </a:r>
              </a:p>
              <a:p>
                <a:r>
                  <a:rPr lang="en-GB" dirty="0"/>
                  <a:t>Under the null, we expect a straight line gradient of </a:t>
                </a:r>
                <a14:m>
                  <m:oMath xmlns:m="http://schemas.openxmlformats.org/officeDocument/2006/math">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oMath>
                </a14:m>
                <a:r>
                  <a:rPr lang="en-GB" dirty="0"/>
                  <a:t>, and an intercept of </a:t>
                </a:r>
                <a14:m>
                  <m:oMath xmlns:m="http://schemas.openxmlformats.org/officeDocument/2006/math">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r>
                          <a:rPr lang="en-GB" b="0" i="1" smtClean="0">
                            <a:latin typeface="Cambria Math" panose="02040503050406030204" pitchFamily="18" charset="0"/>
                          </a:rPr>
                          <m:t>𝜆</m:t>
                        </m:r>
                      </m:e>
                    </m:func>
                  </m:oMath>
                </a14:m>
                <a:r>
                  <a:rPr lang="en-GB" dirty="0"/>
                  <a:t> </a:t>
                </a:r>
              </a:p>
            </p:txBody>
          </p:sp>
        </mc:Choice>
        <mc:Fallback xmlns="">
          <p:sp>
            <p:nvSpPr>
              <p:cNvPr id="7" name="Content Placeholder 6">
                <a:extLst>
                  <a:ext uri="{FF2B5EF4-FFF2-40B4-BE49-F238E27FC236}">
                    <a16:creationId xmlns:a16="http://schemas.microsoft.com/office/drawing/2014/main" id="{D420381E-229B-877F-2642-7AC8B727D571}"/>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95A3CE61-E092-24AC-C1E1-0E81FBDB574F}"/>
              </a:ext>
            </a:extLst>
          </p:cNvPr>
          <p:cNvPicPr>
            <a:picLocks noChangeAspect="1"/>
          </p:cNvPicPr>
          <p:nvPr/>
        </p:nvPicPr>
        <p:blipFill>
          <a:blip r:embed="rId4"/>
          <a:stretch>
            <a:fillRect/>
          </a:stretch>
        </p:blipFill>
        <p:spPr>
          <a:xfrm>
            <a:off x="5433746" y="3110043"/>
            <a:ext cx="2530384" cy="535847"/>
          </a:xfrm>
          <a:prstGeom prst="rect">
            <a:avLst/>
          </a:prstGeom>
        </p:spPr>
      </p:pic>
      <p:pic>
        <p:nvPicPr>
          <p:cNvPr id="11" name="Picture 10">
            <a:extLst>
              <a:ext uri="{FF2B5EF4-FFF2-40B4-BE49-F238E27FC236}">
                <a16:creationId xmlns:a16="http://schemas.microsoft.com/office/drawing/2014/main" id="{D8DD5CF7-E0A8-1580-86CC-FD75EC04578E}"/>
              </a:ext>
            </a:extLst>
          </p:cNvPr>
          <p:cNvPicPr>
            <a:picLocks noChangeAspect="1"/>
          </p:cNvPicPr>
          <p:nvPr/>
        </p:nvPicPr>
        <p:blipFill>
          <a:blip r:embed="rId5"/>
          <a:stretch>
            <a:fillRect/>
          </a:stretch>
        </p:blipFill>
        <p:spPr>
          <a:xfrm>
            <a:off x="5009887" y="3548191"/>
            <a:ext cx="2541287" cy="623628"/>
          </a:xfrm>
          <a:prstGeom prst="rect">
            <a:avLst/>
          </a:prstGeom>
        </p:spPr>
      </p:pic>
    </p:spTree>
    <p:extLst>
      <p:ext uri="{BB962C8B-B14F-4D97-AF65-F5344CB8AC3E}">
        <p14:creationId xmlns:p14="http://schemas.microsoft.com/office/powerpoint/2010/main" val="2666555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F594-BDF4-5447-E711-29BF9761E9A7}"/>
              </a:ext>
            </a:extLst>
          </p:cNvPr>
          <p:cNvSpPr>
            <a:spLocks noGrp="1"/>
          </p:cNvSpPr>
          <p:nvPr>
            <p:ph type="title"/>
          </p:nvPr>
        </p:nvSpPr>
        <p:spPr/>
        <p:txBody>
          <a:bodyPr/>
          <a:lstStyle/>
          <a:p>
            <a:r>
              <a:rPr lang="en-GB" dirty="0"/>
              <a:t>Data collection methods</a:t>
            </a:r>
          </a:p>
        </p:txBody>
      </p:sp>
      <p:sp>
        <p:nvSpPr>
          <p:cNvPr id="3" name="Content Placeholder 2">
            <a:extLst>
              <a:ext uri="{FF2B5EF4-FFF2-40B4-BE49-F238E27FC236}">
                <a16:creationId xmlns:a16="http://schemas.microsoft.com/office/drawing/2014/main" id="{F687582C-198A-8FE6-87B0-213DD9EF6EC4}"/>
              </a:ext>
            </a:extLst>
          </p:cNvPr>
          <p:cNvSpPr>
            <a:spLocks noGrp="1"/>
          </p:cNvSpPr>
          <p:nvPr>
            <p:ph idx="1"/>
          </p:nvPr>
        </p:nvSpPr>
        <p:spPr>
          <a:xfrm>
            <a:off x="838200" y="1825625"/>
            <a:ext cx="5798574" cy="4351338"/>
          </a:xfrm>
        </p:spPr>
        <p:txBody>
          <a:bodyPr/>
          <a:lstStyle/>
          <a:p>
            <a:r>
              <a:rPr lang="en-GB" dirty="0"/>
              <a:t>Multi-electrode Arrays (MEA)</a:t>
            </a:r>
          </a:p>
          <a:p>
            <a:r>
              <a:rPr lang="en-GB" dirty="0"/>
              <a:t>8 by 8 grid of electrodes/channels</a:t>
            </a:r>
          </a:p>
          <a:p>
            <a:r>
              <a:rPr lang="en-GB" dirty="0"/>
              <a:t>200 </a:t>
            </a:r>
            <a:r>
              <a:rPr lang="el-GR" dirty="0"/>
              <a:t>μ</a:t>
            </a:r>
            <a:r>
              <a:rPr lang="en-GB" dirty="0"/>
              <a:t>m apart</a:t>
            </a:r>
          </a:p>
          <a:p>
            <a:r>
              <a:rPr lang="en-GB" dirty="0"/>
              <a:t>When charge is passed across a synapse, it is detected as a “spike”</a:t>
            </a:r>
          </a:p>
        </p:txBody>
      </p:sp>
      <p:pic>
        <p:nvPicPr>
          <p:cNvPr id="7" name="Picture 6">
            <a:extLst>
              <a:ext uri="{FF2B5EF4-FFF2-40B4-BE49-F238E27FC236}">
                <a16:creationId xmlns:a16="http://schemas.microsoft.com/office/drawing/2014/main" id="{62369505-72B5-D606-B021-32596AA7E432}"/>
              </a:ext>
            </a:extLst>
          </p:cNvPr>
          <p:cNvPicPr>
            <a:picLocks noChangeAspect="1"/>
          </p:cNvPicPr>
          <p:nvPr/>
        </p:nvPicPr>
        <p:blipFill>
          <a:blip r:embed="rId3"/>
          <a:stretch>
            <a:fillRect/>
          </a:stretch>
        </p:blipFill>
        <p:spPr>
          <a:xfrm>
            <a:off x="6741239" y="1532755"/>
            <a:ext cx="5101715" cy="5123610"/>
          </a:xfrm>
          <a:prstGeom prst="rect">
            <a:avLst/>
          </a:prstGeom>
        </p:spPr>
      </p:pic>
      <p:sp>
        <p:nvSpPr>
          <p:cNvPr id="10" name="Rectangle 9">
            <a:extLst>
              <a:ext uri="{FF2B5EF4-FFF2-40B4-BE49-F238E27FC236}">
                <a16:creationId xmlns:a16="http://schemas.microsoft.com/office/drawing/2014/main" id="{0B944BDC-EBC7-501F-9A77-3899635B9561}"/>
              </a:ext>
            </a:extLst>
          </p:cNvPr>
          <p:cNvSpPr/>
          <p:nvPr/>
        </p:nvSpPr>
        <p:spPr>
          <a:xfrm>
            <a:off x="8554064" y="3465871"/>
            <a:ext cx="1371600" cy="73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FEB694D-8EBB-84C6-2665-705BA33B6EA5}"/>
              </a:ext>
            </a:extLst>
          </p:cNvPr>
          <p:cNvSpPr txBox="1"/>
          <p:nvPr/>
        </p:nvSpPr>
        <p:spPr>
          <a:xfrm>
            <a:off x="8819535" y="3052916"/>
            <a:ext cx="943897" cy="369332"/>
          </a:xfrm>
          <a:prstGeom prst="rect">
            <a:avLst/>
          </a:prstGeom>
          <a:solidFill>
            <a:schemeClr val="accent1"/>
          </a:solidFill>
        </p:spPr>
        <p:txBody>
          <a:bodyPr wrap="square" rtlCol="0">
            <a:spAutoFit/>
          </a:bodyPr>
          <a:lstStyle/>
          <a:p>
            <a:r>
              <a:rPr lang="en-GB" dirty="0"/>
              <a:t>200 </a:t>
            </a:r>
            <a:r>
              <a:rPr lang="el-GR" b="0" i="0" dirty="0">
                <a:effectLst/>
                <a:latin typeface="Arial" panose="020B0604020202020204" pitchFamily="34" charset="0"/>
              </a:rPr>
              <a:t>μ</a:t>
            </a:r>
            <a:r>
              <a:rPr lang="en-GB" b="0" i="0" dirty="0">
                <a:effectLst/>
                <a:latin typeface="Arial" panose="020B0604020202020204" pitchFamily="34" charset="0"/>
              </a:rPr>
              <a:t>m</a:t>
            </a:r>
            <a:endParaRPr lang="en-GB" dirty="0"/>
          </a:p>
        </p:txBody>
      </p:sp>
      <p:sp>
        <p:nvSpPr>
          <p:cNvPr id="4" name="Rectangle 3">
            <a:extLst>
              <a:ext uri="{FF2B5EF4-FFF2-40B4-BE49-F238E27FC236}">
                <a16:creationId xmlns:a16="http://schemas.microsoft.com/office/drawing/2014/main" id="{8ED7C9B3-A24B-EB7D-C870-091B3D334C29}"/>
              </a:ext>
            </a:extLst>
          </p:cNvPr>
          <p:cNvSpPr/>
          <p:nvPr/>
        </p:nvSpPr>
        <p:spPr>
          <a:xfrm>
            <a:off x="9003322" y="5080762"/>
            <a:ext cx="2083191" cy="4889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This is an electrode/channel</a:t>
            </a:r>
          </a:p>
        </p:txBody>
      </p:sp>
    </p:spTree>
    <p:extLst>
      <p:ext uri="{BB962C8B-B14F-4D97-AF65-F5344CB8AC3E}">
        <p14:creationId xmlns:p14="http://schemas.microsoft.com/office/powerpoint/2010/main" val="517040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E9831-D31B-76B1-725C-FDCFF9CC6BDA}"/>
              </a:ext>
            </a:extLst>
          </p:cNvPr>
          <p:cNvSpPr>
            <a:spLocks noGrp="1"/>
          </p:cNvSpPr>
          <p:nvPr>
            <p:ph type="title"/>
          </p:nvPr>
        </p:nvSpPr>
        <p:spPr/>
        <p:txBody>
          <a:bodyPr>
            <a:normAutofit/>
          </a:bodyPr>
          <a:lstStyle/>
          <a:p>
            <a:r>
              <a:rPr lang="en-GB" dirty="0"/>
              <a:t>Cascades, Bursts and Avalanches</a:t>
            </a:r>
          </a:p>
        </p:txBody>
      </p:sp>
      <p:sp>
        <p:nvSpPr>
          <p:cNvPr id="3" name="Content Placeholder 2">
            <a:extLst>
              <a:ext uri="{FF2B5EF4-FFF2-40B4-BE49-F238E27FC236}">
                <a16:creationId xmlns:a16="http://schemas.microsoft.com/office/drawing/2014/main" id="{4A3A8BD4-00E2-4DCC-15AD-DD62CE6BC969}"/>
              </a:ext>
            </a:extLst>
          </p:cNvPr>
          <p:cNvSpPr>
            <a:spLocks noGrp="1"/>
          </p:cNvSpPr>
          <p:nvPr>
            <p:ph idx="1"/>
          </p:nvPr>
        </p:nvSpPr>
        <p:spPr/>
        <p:txBody>
          <a:bodyPr/>
          <a:lstStyle/>
          <a:p>
            <a:r>
              <a:rPr lang="en-US" dirty="0"/>
              <a:t>D. A. </a:t>
            </a:r>
            <a:r>
              <a:rPr lang="en-US" dirty="0" err="1"/>
              <a:t>Wagenaar</a:t>
            </a:r>
            <a:r>
              <a:rPr lang="en-US" dirty="0"/>
              <a:t>, J. Pine, and S. M. Potter [2006] “An extremely rich repertoire of bursting patterns during the development of cortical cultures”</a:t>
            </a:r>
            <a:endParaRPr lang="en-GB" dirty="0"/>
          </a:p>
        </p:txBody>
      </p:sp>
      <p:pic>
        <p:nvPicPr>
          <p:cNvPr id="7" name="Picture 2" descr="Get an Overview of Neuron Cells- CUSABIO">
            <a:extLst>
              <a:ext uri="{FF2B5EF4-FFF2-40B4-BE49-F238E27FC236}">
                <a16:creationId xmlns:a16="http://schemas.microsoft.com/office/drawing/2014/main" id="{FDD55D70-C6C3-BD66-E9D2-862A9C891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514" y="2934489"/>
            <a:ext cx="5516486" cy="2888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46E8696-6623-6741-B64C-FCAE07A215FB}"/>
              </a:ext>
            </a:extLst>
          </p:cNvPr>
          <p:cNvPicPr>
            <a:picLocks noChangeAspect="1"/>
          </p:cNvPicPr>
          <p:nvPr/>
        </p:nvPicPr>
        <p:blipFill>
          <a:blip r:embed="rId4"/>
          <a:stretch>
            <a:fillRect/>
          </a:stretch>
        </p:blipFill>
        <p:spPr>
          <a:xfrm>
            <a:off x="2552821" y="3480885"/>
            <a:ext cx="2903641" cy="2195728"/>
          </a:xfrm>
          <a:prstGeom prst="rect">
            <a:avLst/>
          </a:prstGeom>
        </p:spPr>
      </p:pic>
    </p:spTree>
    <p:extLst>
      <p:ext uri="{BB962C8B-B14F-4D97-AF65-F5344CB8AC3E}">
        <p14:creationId xmlns:p14="http://schemas.microsoft.com/office/powerpoint/2010/main" val="2509527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B0B38-024D-AFBC-DD4B-9FF4E1B9DBE4}"/>
              </a:ext>
            </a:extLst>
          </p:cNvPr>
          <p:cNvSpPr>
            <a:spLocks noGrp="1"/>
          </p:cNvSpPr>
          <p:nvPr>
            <p:ph type="title"/>
          </p:nvPr>
        </p:nvSpPr>
        <p:spPr/>
        <p:txBody>
          <a:bodyPr/>
          <a:lstStyle/>
          <a:p>
            <a:r>
              <a:rPr lang="en-GB" dirty="0"/>
              <a:t>Step 2 – is the data random?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455D854-FA4B-644D-1B9F-9024CC6AD1A2}"/>
                  </a:ext>
                </a:extLst>
              </p:cNvPr>
              <p:cNvSpPr>
                <a:spLocks noGrp="1"/>
              </p:cNvSpPr>
              <p:nvPr>
                <p:ph idx="1"/>
              </p:nvPr>
            </p:nvSpPr>
            <p:spPr/>
            <p:txBody>
              <a:bodyPr>
                <a:normAutofit lnSpcReduction="10000"/>
              </a:bodyPr>
              <a:lstStyle/>
              <a:p>
                <a:r>
                  <a:rPr lang="en-GB" dirty="0"/>
                  <a:t>Importantly, we want to know if this data is any different to “random” data at all!</a:t>
                </a:r>
              </a:p>
              <a:p>
                <a:r>
                  <a:rPr lang="en-GB" dirty="0"/>
                  <a:t>Random means each of the channels are independent of previous spikes and other channels.</a:t>
                </a:r>
              </a:p>
              <a:p>
                <a:r>
                  <a:rPr lang="en-GB" dirty="0"/>
                  <a:t>This means that the intervals are an Exponential distribution.</a:t>
                </a:r>
              </a:p>
              <a:p>
                <a:r>
                  <a:rPr lang="en-GB" dirty="0"/>
                  <a:t>A word on the coefficient of variance statistic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𝑣</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𝜎</m:t>
                        </m:r>
                      </m:num>
                      <m:den>
                        <m:r>
                          <a:rPr lang="en-GB" b="0" i="1" smtClean="0">
                            <a:latin typeface="Cambria Math" panose="02040503050406030204" pitchFamily="18" charset="0"/>
                          </a:rPr>
                          <m:t>𝜇</m:t>
                        </m:r>
                      </m:den>
                    </m:f>
                  </m:oMath>
                </a14:m>
                <a:endParaRPr lang="en-GB" dirty="0"/>
              </a:p>
              <a:p>
                <a:pPr lvl="1"/>
                <a:r>
                  <a:rPr lang="en-GB" dirty="0"/>
                  <a:t>A high value represents “dispersive” data</a:t>
                </a:r>
              </a:p>
              <a:p>
                <a:pPr lvl="1"/>
                <a:r>
                  <a:rPr lang="en-GB" dirty="0"/>
                  <a:t>A low value represents “regular” data</a:t>
                </a:r>
              </a:p>
              <a:p>
                <a:pPr lvl="1"/>
                <a:r>
                  <a:rPr lang="en-GB" dirty="0"/>
                  <a:t>It is used very often in this project, so worth knowing heuristically what a high or low value means.</a:t>
                </a:r>
              </a:p>
            </p:txBody>
          </p:sp>
        </mc:Choice>
        <mc:Fallback>
          <p:sp>
            <p:nvSpPr>
              <p:cNvPr id="3" name="Content Placeholder 2">
                <a:extLst>
                  <a:ext uri="{FF2B5EF4-FFF2-40B4-BE49-F238E27FC236}">
                    <a16:creationId xmlns:a16="http://schemas.microsoft.com/office/drawing/2014/main" id="{B455D854-FA4B-644D-1B9F-9024CC6AD1A2}"/>
                  </a:ext>
                </a:extLst>
              </p:cNvPr>
              <p:cNvSpPr>
                <a:spLocks noGrp="1" noRot="1" noChangeAspect="1" noMove="1" noResize="1" noEditPoints="1" noAdjustHandles="1" noChangeArrowheads="1" noChangeShapeType="1" noTextEdit="1"/>
              </p:cNvSpPr>
              <p:nvPr>
                <p:ph idx="1"/>
              </p:nvPr>
            </p:nvSpPr>
            <p:spPr>
              <a:blipFill>
                <a:blip r:embed="rId3"/>
                <a:stretch>
                  <a:fillRect l="-1043" t="-3081" r="-1391"/>
                </a:stretch>
              </a:blipFill>
            </p:spPr>
            <p:txBody>
              <a:bodyPr/>
              <a:lstStyle/>
              <a:p>
                <a:r>
                  <a:rPr lang="en-GB">
                    <a:noFill/>
                  </a:rPr>
                  <a:t> </a:t>
                </a:r>
              </a:p>
            </p:txBody>
          </p:sp>
        </mc:Fallback>
      </mc:AlternateContent>
    </p:spTree>
    <p:extLst>
      <p:ext uri="{BB962C8B-B14F-4D97-AF65-F5344CB8AC3E}">
        <p14:creationId xmlns:p14="http://schemas.microsoft.com/office/powerpoint/2010/main" val="4009285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04A64-679F-567D-ED3A-BF0D14DE0D73}"/>
              </a:ext>
            </a:extLst>
          </p:cNvPr>
          <p:cNvSpPr>
            <a:spLocks noGrp="1"/>
          </p:cNvSpPr>
          <p:nvPr>
            <p:ph type="title"/>
          </p:nvPr>
        </p:nvSpPr>
        <p:spPr/>
        <p:txBody>
          <a:bodyPr/>
          <a:lstStyle/>
          <a:p>
            <a:r>
              <a:rPr lang="en-GB" dirty="0"/>
              <a:t>Interval times between spikes</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E502086-3E05-FEB5-7C19-AFE2AA1E6E51}"/>
                  </a:ext>
                </a:extLst>
              </p:cNvPr>
              <p:cNvSpPr>
                <a:spLocks noGrp="1"/>
              </p:cNvSpPr>
              <p:nvPr>
                <p:ph idx="1"/>
              </p:nvPr>
            </p:nvSpPr>
            <p:spPr/>
            <p:txBody>
              <a:bodyPr/>
              <a:lstStyle/>
              <a:p>
                <a14:m>
                  <m:oMath xmlns:m="http://schemas.openxmlformats.org/officeDocument/2006/math">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𝐸𝑥𝑝</m:t>
                    </m:r>
                    <m:d>
                      <m:dPr>
                        <m:ctrlPr>
                          <a:rPr lang="en-GB" b="0" i="1" smtClean="0">
                            <a:latin typeface="Cambria Math" panose="02040503050406030204" pitchFamily="18" charset="0"/>
                          </a:rPr>
                        </m:ctrlPr>
                      </m:dPr>
                      <m:e>
                        <m:r>
                          <a:rPr lang="en-GB" b="0" i="1" smtClean="0">
                            <a:latin typeface="Cambria Math" panose="02040503050406030204" pitchFamily="18" charset="0"/>
                          </a:rPr>
                          <m:t>𝜆</m:t>
                        </m:r>
                      </m:e>
                    </m:d>
                  </m:oMath>
                </a14:m>
                <a:endParaRPr lang="en-GB" b="0" dirty="0"/>
              </a:p>
              <a:p>
                <a14:m>
                  <m:oMath xmlns:m="http://schemas.openxmlformats.org/officeDocument/2006/math">
                    <m:r>
                      <a:rPr lang="en-GB" b="0" i="1" smtClean="0">
                        <a:latin typeface="Cambria Math" panose="02040503050406030204" pitchFamily="18" charset="0"/>
                      </a:rPr>
                      <m:t>𝔼</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𝜆</m:t>
                        </m:r>
                      </m:den>
                    </m:f>
                    <m:r>
                      <a:rPr lang="en-GB" b="0" i="1" smtClean="0">
                        <a:latin typeface="Cambria Math" panose="02040503050406030204" pitchFamily="18" charset="0"/>
                      </a:rPr>
                      <m:t>, </m:t>
                    </m:r>
                    <m:r>
                      <a:rPr lang="en-GB" b="0" i="1" smtClean="0">
                        <a:latin typeface="Cambria Math" panose="02040503050406030204" pitchFamily="18" charset="0"/>
                      </a:rPr>
                      <m:t>𝑉𝑎𝑟</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sSup>
                          <m:sSupPr>
                            <m:ctrlPr>
                              <a:rPr lang="en-GB" b="0" i="1" smtClean="0">
                                <a:latin typeface="Cambria Math" panose="02040503050406030204" pitchFamily="18" charset="0"/>
                              </a:rPr>
                            </m:ctrlPr>
                          </m:sSupPr>
                          <m:e>
                            <m:r>
                              <a:rPr lang="en-GB" b="0" i="1" smtClean="0">
                                <a:latin typeface="Cambria Math" panose="02040503050406030204" pitchFamily="18" charset="0"/>
                              </a:rPr>
                              <m:t>𝜆</m:t>
                            </m:r>
                          </m:e>
                          <m:sup>
                            <m:r>
                              <a:rPr lang="en-GB" b="0" i="1" smtClean="0">
                                <a:latin typeface="Cambria Math" panose="02040503050406030204" pitchFamily="18" charset="0"/>
                              </a:rPr>
                              <m:t>2</m:t>
                            </m:r>
                          </m:sup>
                        </m:sSup>
                      </m:den>
                    </m:f>
                  </m:oMath>
                </a14:m>
                <a:endParaRPr lang="en-GB" b="0" dirty="0"/>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𝑣</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𝜎</m:t>
                        </m:r>
                      </m:num>
                      <m:den>
                        <m:r>
                          <a:rPr lang="en-GB" b="0" i="1" smtClean="0">
                            <a:latin typeface="Cambria Math" panose="02040503050406030204" pitchFamily="18" charset="0"/>
                          </a:rPr>
                          <m:t>𝜇</m:t>
                        </m:r>
                      </m:den>
                    </m:f>
                    <m:r>
                      <a:rPr lang="en-GB" b="0" i="1" smtClean="0">
                        <a:latin typeface="Cambria Math" panose="02040503050406030204" pitchFamily="18" charset="0"/>
                      </a:rPr>
                      <m:t>=1</m:t>
                    </m:r>
                  </m:oMath>
                </a14:m>
                <a:endParaRPr lang="en-GB" b="0" dirty="0"/>
              </a:p>
              <a:p>
                <a:r>
                  <a:rPr lang="en-GB" dirty="0"/>
                  <a:t>Note that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𝑣</m:t>
                        </m:r>
                      </m:sub>
                    </m:sSub>
                  </m:oMath>
                </a14:m>
                <a:r>
                  <a:rPr lang="en-GB" dirty="0"/>
                  <a:t> is independent of the parameter </a:t>
                </a:r>
                <a14:m>
                  <m:oMath xmlns:m="http://schemas.openxmlformats.org/officeDocument/2006/math">
                    <m:r>
                      <a:rPr lang="en-GB" b="0" i="1" smtClean="0">
                        <a:latin typeface="Cambria Math" panose="02040503050406030204" pitchFamily="18" charset="0"/>
                      </a:rPr>
                      <m:t>𝜆</m:t>
                    </m:r>
                  </m:oMath>
                </a14:m>
                <a:endParaRPr lang="en-GB" dirty="0"/>
              </a:p>
              <a:p>
                <a:pPr lvl="1"/>
                <a:r>
                  <a:rPr lang="en-GB" dirty="0"/>
                  <a:t>Very cool property!</a:t>
                </a:r>
              </a:p>
            </p:txBody>
          </p:sp>
        </mc:Choice>
        <mc:Fallback xmlns="">
          <p:sp>
            <p:nvSpPr>
              <p:cNvPr id="7" name="Content Placeholder 6">
                <a:extLst>
                  <a:ext uri="{FF2B5EF4-FFF2-40B4-BE49-F238E27FC236}">
                    <a16:creationId xmlns:a16="http://schemas.microsoft.com/office/drawing/2014/main" id="{EE502086-3E05-FEB5-7C19-AFE2AA1E6E51}"/>
                  </a:ext>
                </a:extLst>
              </p:cNvPr>
              <p:cNvSpPr>
                <a:spLocks noGrp="1" noRot="1" noChangeAspect="1" noMove="1" noResize="1" noEditPoints="1" noAdjustHandles="1" noChangeArrowheads="1" noChangeShapeType="1" noTextEdit="1"/>
              </p:cNvSpPr>
              <p:nvPr>
                <p:ph idx="1"/>
              </p:nvPr>
            </p:nvSpPr>
            <p:spPr>
              <a:blipFill>
                <a:blip r:embed="rId3"/>
                <a:stretch>
                  <a:fillRect l="-1043"/>
                </a:stretch>
              </a:blipFill>
            </p:spPr>
            <p:txBody>
              <a:bodyPr/>
              <a:lstStyle/>
              <a:p>
                <a:r>
                  <a:rPr lang="en-GB">
                    <a:noFill/>
                  </a:rPr>
                  <a:t> </a:t>
                </a:r>
              </a:p>
            </p:txBody>
          </p:sp>
        </mc:Fallback>
      </mc:AlternateContent>
    </p:spTree>
    <p:extLst>
      <p:ext uri="{BB962C8B-B14F-4D97-AF65-F5344CB8AC3E}">
        <p14:creationId xmlns:p14="http://schemas.microsoft.com/office/powerpoint/2010/main" val="4179632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B642A-65CF-830D-4A64-BCA68AD8E97B}"/>
              </a:ext>
            </a:extLst>
          </p:cNvPr>
          <p:cNvSpPr>
            <a:spLocks noGrp="1"/>
          </p:cNvSpPr>
          <p:nvPr>
            <p:ph type="title"/>
          </p:nvPr>
        </p:nvSpPr>
        <p:spPr/>
        <p:txBody>
          <a:bodyPr/>
          <a:lstStyle/>
          <a:p>
            <a:r>
              <a:rPr lang="en-GB" dirty="0"/>
              <a:t>Links between channels</a:t>
            </a:r>
          </a:p>
        </p:txBody>
      </p:sp>
      <p:sp>
        <p:nvSpPr>
          <p:cNvPr id="3" name="Content Placeholder 2">
            <a:extLst>
              <a:ext uri="{FF2B5EF4-FFF2-40B4-BE49-F238E27FC236}">
                <a16:creationId xmlns:a16="http://schemas.microsoft.com/office/drawing/2014/main" id="{EA17CEFF-4DCA-6DA3-010A-29C43BEE7D59}"/>
              </a:ext>
            </a:extLst>
          </p:cNvPr>
          <p:cNvSpPr>
            <a:spLocks noGrp="1"/>
          </p:cNvSpPr>
          <p:nvPr>
            <p:ph idx="1"/>
          </p:nvPr>
        </p:nvSpPr>
        <p:spPr/>
        <p:txBody>
          <a:bodyPr/>
          <a:lstStyle/>
          <a:p>
            <a:r>
              <a:rPr lang="en-GB" dirty="0"/>
              <a:t>If there are connections from the master channel to some other channel then maybe the waiting times are similar size</a:t>
            </a:r>
          </a:p>
          <a:p>
            <a:r>
              <a:rPr lang="en-GB" dirty="0"/>
              <a:t>This means that they are regular, which means a </a:t>
            </a:r>
            <a:r>
              <a:rPr lang="en-GB" b="1" dirty="0"/>
              <a:t>low</a:t>
            </a:r>
            <a:r>
              <a:rPr lang="en-GB" dirty="0"/>
              <a:t> </a:t>
            </a:r>
            <a:r>
              <a:rPr lang="en-GB" dirty="0" err="1"/>
              <a:t>C_v</a:t>
            </a:r>
            <a:endParaRPr lang="en-GB" dirty="0"/>
          </a:p>
          <a:p>
            <a:r>
              <a:rPr lang="en-GB" dirty="0"/>
              <a:t>So let’s look for low </a:t>
            </a:r>
            <a:r>
              <a:rPr lang="en-GB" dirty="0" err="1"/>
              <a:t>C_v’s</a:t>
            </a:r>
            <a:r>
              <a:rPr lang="en-GB" dirty="0"/>
              <a:t>!</a:t>
            </a:r>
          </a:p>
        </p:txBody>
      </p:sp>
    </p:spTree>
    <p:extLst>
      <p:ext uri="{BB962C8B-B14F-4D97-AF65-F5344CB8AC3E}">
        <p14:creationId xmlns:p14="http://schemas.microsoft.com/office/powerpoint/2010/main" val="2533252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605AC-F0A9-0DDE-AFB0-29B296A9303A}"/>
              </a:ext>
            </a:extLst>
          </p:cNvPr>
          <p:cNvSpPr>
            <a:spLocks noGrp="1"/>
          </p:cNvSpPr>
          <p:nvPr>
            <p:ph type="title"/>
          </p:nvPr>
        </p:nvSpPr>
        <p:spPr/>
        <p:txBody>
          <a:bodyPr>
            <a:normAutofit/>
          </a:bodyPr>
          <a:lstStyle/>
          <a:p>
            <a:r>
              <a:rPr lang="en-GB" dirty="0" err="1"/>
              <a:t>C_v</a:t>
            </a:r>
            <a:r>
              <a:rPr lang="en-GB" dirty="0"/>
              <a:t> of waiting times for early time</a:t>
            </a:r>
          </a:p>
        </p:txBody>
      </p:sp>
      <p:sp>
        <p:nvSpPr>
          <p:cNvPr id="3" name="Content Placeholder 2">
            <a:extLst>
              <a:ext uri="{FF2B5EF4-FFF2-40B4-BE49-F238E27FC236}">
                <a16:creationId xmlns:a16="http://schemas.microsoft.com/office/drawing/2014/main" id="{6A8BE70F-86BC-A28B-1FE0-ECF2F1B686D0}"/>
              </a:ext>
            </a:extLst>
          </p:cNvPr>
          <p:cNvSpPr>
            <a:spLocks noGrp="1"/>
          </p:cNvSpPr>
          <p:nvPr>
            <p:ph idx="1"/>
          </p:nvPr>
        </p:nvSpPr>
        <p:spPr/>
        <p:txBody>
          <a:bodyPr/>
          <a:lstStyle/>
          <a:p>
            <a:r>
              <a:rPr lang="en-GB" dirty="0"/>
              <a:t>Close to purple (</a:t>
            </a:r>
            <a:r>
              <a:rPr lang="en-GB" dirty="0" err="1"/>
              <a:t>C_v</a:t>
            </a:r>
            <a:r>
              <a:rPr lang="en-GB" dirty="0"/>
              <a:t>=1)</a:t>
            </a:r>
          </a:p>
          <a:p>
            <a:r>
              <a:rPr lang="en-GB" dirty="0"/>
              <a:t>Channels independent</a:t>
            </a:r>
          </a:p>
          <a:p>
            <a:endParaRPr lang="en-GB" dirty="0"/>
          </a:p>
        </p:txBody>
      </p:sp>
      <p:pic>
        <p:nvPicPr>
          <p:cNvPr id="5" name="Picture 4">
            <a:extLst>
              <a:ext uri="{FF2B5EF4-FFF2-40B4-BE49-F238E27FC236}">
                <a16:creationId xmlns:a16="http://schemas.microsoft.com/office/drawing/2014/main" id="{D22063DA-3811-66DF-7CBD-85F41DA552C3}"/>
              </a:ext>
            </a:extLst>
          </p:cNvPr>
          <p:cNvPicPr>
            <a:picLocks noChangeAspect="1"/>
          </p:cNvPicPr>
          <p:nvPr/>
        </p:nvPicPr>
        <p:blipFill rotWithShape="1">
          <a:blip r:embed="rId3"/>
          <a:srcRect t="9931"/>
          <a:stretch/>
        </p:blipFill>
        <p:spPr>
          <a:xfrm>
            <a:off x="4988214" y="1486604"/>
            <a:ext cx="6997460" cy="5283815"/>
          </a:xfrm>
          <a:prstGeom prst="rect">
            <a:avLst/>
          </a:prstGeom>
        </p:spPr>
      </p:pic>
    </p:spTree>
    <p:extLst>
      <p:ext uri="{BB962C8B-B14F-4D97-AF65-F5344CB8AC3E}">
        <p14:creationId xmlns:p14="http://schemas.microsoft.com/office/powerpoint/2010/main" val="2555583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BF2B9-2912-5A2C-90DE-7A49FB5695FF}"/>
              </a:ext>
            </a:extLst>
          </p:cNvPr>
          <p:cNvSpPr>
            <a:spLocks noGrp="1"/>
          </p:cNvSpPr>
          <p:nvPr>
            <p:ph type="title"/>
          </p:nvPr>
        </p:nvSpPr>
        <p:spPr/>
        <p:txBody>
          <a:bodyPr>
            <a:normAutofit/>
          </a:bodyPr>
          <a:lstStyle/>
          <a:p>
            <a:r>
              <a:rPr lang="en-GB" dirty="0" err="1"/>
              <a:t>C_v</a:t>
            </a:r>
            <a:r>
              <a:rPr lang="en-GB" dirty="0"/>
              <a:t> 1 is typical across all master channels</a:t>
            </a:r>
          </a:p>
        </p:txBody>
      </p:sp>
      <p:sp>
        <p:nvSpPr>
          <p:cNvPr id="3" name="Content Placeholder 2">
            <a:extLst>
              <a:ext uri="{FF2B5EF4-FFF2-40B4-BE49-F238E27FC236}">
                <a16:creationId xmlns:a16="http://schemas.microsoft.com/office/drawing/2014/main" id="{076B5767-3353-56C4-4549-D317E9B856D8}"/>
              </a:ext>
            </a:extLst>
          </p:cNvPr>
          <p:cNvSpPr>
            <a:spLocks noGrp="1"/>
          </p:cNvSpPr>
          <p:nvPr>
            <p:ph idx="1"/>
          </p:nvPr>
        </p:nvSpPr>
        <p:spPr>
          <a:xfrm>
            <a:off x="838200" y="1825625"/>
            <a:ext cx="4587445" cy="4351338"/>
          </a:xfrm>
        </p:spPr>
        <p:txBody>
          <a:bodyPr/>
          <a:lstStyle/>
          <a:p>
            <a:r>
              <a:rPr lang="en-GB" dirty="0"/>
              <a:t>True regardless of master channel chosen!</a:t>
            </a:r>
          </a:p>
        </p:txBody>
      </p:sp>
      <p:pic>
        <p:nvPicPr>
          <p:cNvPr id="5" name="Picture 4">
            <a:extLst>
              <a:ext uri="{FF2B5EF4-FFF2-40B4-BE49-F238E27FC236}">
                <a16:creationId xmlns:a16="http://schemas.microsoft.com/office/drawing/2014/main" id="{ACF229D8-40D5-6E2C-282A-BA31CF085615}"/>
              </a:ext>
            </a:extLst>
          </p:cNvPr>
          <p:cNvPicPr>
            <a:picLocks noChangeAspect="1"/>
          </p:cNvPicPr>
          <p:nvPr/>
        </p:nvPicPr>
        <p:blipFill>
          <a:blip r:embed="rId3"/>
          <a:stretch>
            <a:fillRect/>
          </a:stretch>
        </p:blipFill>
        <p:spPr>
          <a:xfrm>
            <a:off x="5425645" y="1414266"/>
            <a:ext cx="6193599" cy="5174055"/>
          </a:xfrm>
          <a:prstGeom prst="rect">
            <a:avLst/>
          </a:prstGeom>
        </p:spPr>
      </p:pic>
    </p:spTree>
    <p:extLst>
      <p:ext uri="{BB962C8B-B14F-4D97-AF65-F5344CB8AC3E}">
        <p14:creationId xmlns:p14="http://schemas.microsoft.com/office/powerpoint/2010/main" val="2503424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529BB-FF14-9A6C-BBD4-B94D5FEA595A}"/>
              </a:ext>
            </a:extLst>
          </p:cNvPr>
          <p:cNvSpPr>
            <a:spLocks noGrp="1"/>
          </p:cNvSpPr>
          <p:nvPr>
            <p:ph type="title"/>
          </p:nvPr>
        </p:nvSpPr>
        <p:spPr/>
        <p:txBody>
          <a:bodyPr>
            <a:normAutofit/>
          </a:bodyPr>
          <a:lstStyle/>
          <a:p>
            <a:r>
              <a:rPr lang="en-GB" sz="3600" dirty="0" err="1"/>
              <a:t>C_v</a:t>
            </a:r>
            <a:r>
              <a:rPr lang="en-GB" sz="3600" dirty="0"/>
              <a:t> values for later time are higher (day 13, day 25)</a:t>
            </a:r>
          </a:p>
        </p:txBody>
      </p:sp>
      <p:sp>
        <p:nvSpPr>
          <p:cNvPr id="3" name="Content Placeholder 2">
            <a:extLst>
              <a:ext uri="{FF2B5EF4-FFF2-40B4-BE49-F238E27FC236}">
                <a16:creationId xmlns:a16="http://schemas.microsoft.com/office/drawing/2014/main" id="{AB2AFEED-1625-215E-AD05-8F5F205B0D2B}"/>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6BCBF84-7831-A9F2-7779-5CF5BD7EB043}"/>
              </a:ext>
            </a:extLst>
          </p:cNvPr>
          <p:cNvPicPr>
            <a:picLocks noChangeAspect="1"/>
          </p:cNvPicPr>
          <p:nvPr/>
        </p:nvPicPr>
        <p:blipFill>
          <a:blip r:embed="rId3"/>
          <a:stretch>
            <a:fillRect/>
          </a:stretch>
        </p:blipFill>
        <p:spPr>
          <a:xfrm>
            <a:off x="803847" y="1702263"/>
            <a:ext cx="5274977" cy="4790612"/>
          </a:xfrm>
          <a:prstGeom prst="rect">
            <a:avLst/>
          </a:prstGeom>
        </p:spPr>
      </p:pic>
      <p:pic>
        <p:nvPicPr>
          <p:cNvPr id="7" name="Picture 6">
            <a:extLst>
              <a:ext uri="{FF2B5EF4-FFF2-40B4-BE49-F238E27FC236}">
                <a16:creationId xmlns:a16="http://schemas.microsoft.com/office/drawing/2014/main" id="{ABFEF31A-C00E-9FC5-0982-FCF7ECC6C6C8}"/>
              </a:ext>
            </a:extLst>
          </p:cNvPr>
          <p:cNvPicPr>
            <a:picLocks noChangeAspect="1"/>
          </p:cNvPicPr>
          <p:nvPr/>
        </p:nvPicPr>
        <p:blipFill>
          <a:blip r:embed="rId4"/>
          <a:stretch>
            <a:fillRect/>
          </a:stretch>
        </p:blipFill>
        <p:spPr>
          <a:xfrm>
            <a:off x="6236421" y="1690688"/>
            <a:ext cx="5274976" cy="4925961"/>
          </a:xfrm>
          <a:prstGeom prst="rect">
            <a:avLst/>
          </a:prstGeom>
        </p:spPr>
      </p:pic>
    </p:spTree>
    <p:extLst>
      <p:ext uri="{BB962C8B-B14F-4D97-AF65-F5344CB8AC3E}">
        <p14:creationId xmlns:p14="http://schemas.microsoft.com/office/powerpoint/2010/main" val="3128444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B7373-E8B2-0302-9997-E4194B745442}"/>
              </a:ext>
            </a:extLst>
          </p:cNvPr>
          <p:cNvSpPr>
            <a:spLocks noGrp="1"/>
          </p:cNvSpPr>
          <p:nvPr>
            <p:ph type="title"/>
          </p:nvPr>
        </p:nvSpPr>
        <p:spPr/>
        <p:txBody>
          <a:bodyPr>
            <a:normAutofit/>
          </a:bodyPr>
          <a:lstStyle/>
          <a:p>
            <a:r>
              <a:rPr lang="en-GB" dirty="0"/>
              <a:t>Probabilistic nature of neurons firing</a:t>
            </a:r>
          </a:p>
        </p:txBody>
      </p:sp>
      <p:sp>
        <p:nvSpPr>
          <p:cNvPr id="3" name="Content Placeholder 2">
            <a:extLst>
              <a:ext uri="{FF2B5EF4-FFF2-40B4-BE49-F238E27FC236}">
                <a16:creationId xmlns:a16="http://schemas.microsoft.com/office/drawing/2014/main" id="{8303A7E7-98D0-FEE2-881D-7DACCAB0B3CB}"/>
              </a:ext>
            </a:extLst>
          </p:cNvPr>
          <p:cNvSpPr>
            <a:spLocks noGrp="1"/>
          </p:cNvSpPr>
          <p:nvPr>
            <p:ph idx="1"/>
          </p:nvPr>
        </p:nvSpPr>
        <p:spPr/>
        <p:txBody>
          <a:bodyPr/>
          <a:lstStyle/>
          <a:p>
            <a:r>
              <a:rPr lang="en-GB" dirty="0"/>
              <a:t>Unexpected result - the </a:t>
            </a:r>
            <a:r>
              <a:rPr lang="en-GB" dirty="0" err="1"/>
              <a:t>C_v</a:t>
            </a:r>
            <a:r>
              <a:rPr lang="en-GB" dirty="0"/>
              <a:t> just got higher and higher.</a:t>
            </a:r>
          </a:p>
          <a:p>
            <a:r>
              <a:rPr lang="en-GB" dirty="0"/>
              <a:t>This isn’t good! It seems that the waiting times before the next channel fires just gets more and more dispersive. Note that this doesn’t mean more “random”.</a:t>
            </a:r>
          </a:p>
          <a:p>
            <a:r>
              <a:rPr lang="en-GB" dirty="0"/>
              <a:t>We conjecture that the dispersion is due to failed firings</a:t>
            </a:r>
          </a:p>
          <a:p>
            <a:r>
              <a:rPr lang="en-GB" dirty="0"/>
              <a:t>Restrict to waiting times smaller than some fixed time interval</a:t>
            </a:r>
          </a:p>
          <a:p>
            <a:r>
              <a:rPr lang="en-GB" dirty="0"/>
              <a:t>This didn’t work too well either!</a:t>
            </a:r>
          </a:p>
        </p:txBody>
      </p:sp>
    </p:spTree>
    <p:extLst>
      <p:ext uri="{BB962C8B-B14F-4D97-AF65-F5344CB8AC3E}">
        <p14:creationId xmlns:p14="http://schemas.microsoft.com/office/powerpoint/2010/main" val="3491423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A37D-1FA2-86E2-A3C1-48455F85FEBA}"/>
              </a:ext>
            </a:extLst>
          </p:cNvPr>
          <p:cNvSpPr>
            <a:spLocks noGrp="1"/>
          </p:cNvSpPr>
          <p:nvPr>
            <p:ph type="title"/>
          </p:nvPr>
        </p:nvSpPr>
        <p:spPr/>
        <p:txBody>
          <a:bodyPr/>
          <a:lstStyle/>
          <a:p>
            <a:r>
              <a:rPr lang="en-GB" dirty="0"/>
              <a:t>Chi-squared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48EFD5-61A1-4560-6946-46AF90474AE1}"/>
                  </a:ext>
                </a:extLst>
              </p:cNvPr>
              <p:cNvSpPr>
                <a:spLocks noGrp="1"/>
              </p:cNvSpPr>
              <p:nvPr>
                <p:ph idx="1"/>
              </p:nvPr>
            </p:nvSpPr>
            <p:spPr/>
            <p:txBody>
              <a:bodyPr/>
              <a:lstStyle/>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r>
                      <a:rPr lang="en-GB" b="0" i="1" smtClean="0">
                        <a:latin typeface="Cambria Math" panose="02040503050406030204" pitchFamily="18" charset="0"/>
                      </a:rPr>
                      <m:t>:</m:t>
                    </m:r>
                  </m:oMath>
                </a14:m>
                <a:r>
                  <a:rPr lang="en-GB" dirty="0"/>
                  <a:t> Poisson independently distributed channels</a:t>
                </a:r>
              </a:p>
              <a:p>
                <a:r>
                  <a:rPr lang="en-GB" dirty="0"/>
                  <a:t>If channel A has </a:t>
                </a:r>
                <a14:m>
                  <m:oMath xmlns:m="http://schemas.openxmlformats.org/officeDocument/2006/math">
                    <m:r>
                      <a:rPr lang="en-GB" b="0" i="1" smtClean="0">
                        <a:latin typeface="Cambria Math" panose="02040503050406030204" pitchFamily="18" charset="0"/>
                      </a:rPr>
                      <m:t>𝑎</m:t>
                    </m:r>
                  </m:oMath>
                </a14:m>
                <a:r>
                  <a:rPr lang="en-GB" dirty="0"/>
                  <a:t> total spikes, and there are </a:t>
                </a:r>
                <a14:m>
                  <m:oMath xmlns:m="http://schemas.openxmlformats.org/officeDocument/2006/math">
                    <m:r>
                      <a:rPr lang="en-GB" b="0" i="1" smtClean="0">
                        <a:latin typeface="Cambria Math" panose="02040503050406030204" pitchFamily="18" charset="0"/>
                      </a:rPr>
                      <m:t>𝑡</m:t>
                    </m:r>
                  </m:oMath>
                </a14:m>
                <a:r>
                  <a:rPr lang="en-GB" dirty="0"/>
                  <a:t> total spikes, then we expect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𝑎</m:t>
                        </m:r>
                      </m:num>
                      <m:den>
                        <m:r>
                          <a:rPr lang="en-GB" b="0" i="1" smtClean="0">
                            <a:latin typeface="Cambria Math" panose="02040503050406030204" pitchFamily="18" charset="0"/>
                          </a:rPr>
                          <m:t>𝑡</m:t>
                        </m:r>
                      </m:den>
                    </m:f>
                  </m:oMath>
                </a14:m>
                <a:r>
                  <a:rPr lang="en-GB" dirty="0"/>
                  <a:t> of the first spikes after the master channel to be of channel A.</a:t>
                </a:r>
              </a:p>
              <a:p>
                <a:r>
                  <a:rPr lang="en-GB" dirty="0"/>
                  <a:t>Is what we have seen significantly different?</a:t>
                </a:r>
              </a:p>
            </p:txBody>
          </p:sp>
        </mc:Choice>
        <mc:Fallback xmlns="">
          <p:sp>
            <p:nvSpPr>
              <p:cNvPr id="3" name="Content Placeholder 2">
                <a:extLst>
                  <a:ext uri="{FF2B5EF4-FFF2-40B4-BE49-F238E27FC236}">
                    <a16:creationId xmlns:a16="http://schemas.microsoft.com/office/drawing/2014/main" id="{6648EFD5-61A1-4560-6946-46AF90474AE1}"/>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4740914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77A25-F731-4DA1-B1D4-78BECE515D98}"/>
              </a:ext>
            </a:extLst>
          </p:cNvPr>
          <p:cNvSpPr>
            <a:spLocks noGrp="1"/>
          </p:cNvSpPr>
          <p:nvPr>
            <p:ph type="title"/>
          </p:nvPr>
        </p:nvSpPr>
        <p:spPr/>
        <p:txBody>
          <a:bodyPr/>
          <a:lstStyle/>
          <a:p>
            <a:r>
              <a:rPr lang="en-GB" dirty="0"/>
              <a:t>Workflow</a:t>
            </a:r>
          </a:p>
        </p:txBody>
      </p:sp>
      <p:sp>
        <p:nvSpPr>
          <p:cNvPr id="3" name="Content Placeholder 2">
            <a:extLst>
              <a:ext uri="{FF2B5EF4-FFF2-40B4-BE49-F238E27FC236}">
                <a16:creationId xmlns:a16="http://schemas.microsoft.com/office/drawing/2014/main" id="{615ECB66-318C-316D-B1D6-1B5FADC0EBBD}"/>
              </a:ext>
            </a:extLst>
          </p:cNvPr>
          <p:cNvSpPr>
            <a:spLocks noGrp="1"/>
          </p:cNvSpPr>
          <p:nvPr>
            <p:ph idx="1"/>
          </p:nvPr>
        </p:nvSpPr>
        <p:spPr/>
        <p:txBody>
          <a:bodyPr/>
          <a:lstStyle/>
          <a:p>
            <a:r>
              <a:rPr lang="en-GB" dirty="0"/>
              <a:t>Freedom to experiment with different techniques and styles</a:t>
            </a:r>
          </a:p>
          <a:p>
            <a:r>
              <a:rPr lang="en-GB" dirty="0"/>
              <a:t>Roughly weekly meetings with Dr Pausch where we discussed interesting aspects of the data, and what direction the project would go next.</a:t>
            </a:r>
          </a:p>
          <a:p>
            <a:r>
              <a:rPr lang="en-GB" dirty="0"/>
              <a:t>Kept a report in LaTeX to store diagrams, figures and statistics to help communicate with my supervisor.</a:t>
            </a:r>
          </a:p>
          <a:p>
            <a:r>
              <a:rPr lang="en-GB" dirty="0"/>
              <a:t>Length of project allowed me to spend lots of time improving programming practice, and learning a lot!</a:t>
            </a:r>
          </a:p>
        </p:txBody>
      </p:sp>
    </p:spTree>
    <p:extLst>
      <p:ext uri="{BB962C8B-B14F-4D97-AF65-F5344CB8AC3E}">
        <p14:creationId xmlns:p14="http://schemas.microsoft.com/office/powerpoint/2010/main" val="2450557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47B83F-E89A-49E3-A47D-89542490B282}"/>
              </a:ext>
            </a:extLst>
          </p:cNvPr>
          <p:cNvPicPr>
            <a:picLocks noChangeAspect="1"/>
          </p:cNvPicPr>
          <p:nvPr/>
        </p:nvPicPr>
        <p:blipFill>
          <a:blip r:embed="rId3"/>
          <a:stretch>
            <a:fillRect/>
          </a:stretch>
        </p:blipFill>
        <p:spPr>
          <a:xfrm>
            <a:off x="1170698" y="126755"/>
            <a:ext cx="9850604" cy="6731245"/>
          </a:xfrm>
          <a:prstGeom prst="rect">
            <a:avLst/>
          </a:prstGeom>
        </p:spPr>
      </p:pic>
    </p:spTree>
    <p:extLst>
      <p:ext uri="{BB962C8B-B14F-4D97-AF65-F5344CB8AC3E}">
        <p14:creationId xmlns:p14="http://schemas.microsoft.com/office/powerpoint/2010/main" val="384724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F20A-730A-061C-67DC-0A2618F797A6}"/>
              </a:ext>
            </a:extLst>
          </p:cNvPr>
          <p:cNvSpPr>
            <a:spLocks noGrp="1"/>
          </p:cNvSpPr>
          <p:nvPr>
            <p:ph type="title"/>
          </p:nvPr>
        </p:nvSpPr>
        <p:spPr/>
        <p:txBody>
          <a:bodyPr>
            <a:normAutofit/>
          </a:bodyPr>
          <a:lstStyle/>
          <a:p>
            <a:r>
              <a:rPr lang="en-GB" dirty="0"/>
              <a:t>P-values in early time vs late time. (It gets larger)</a:t>
            </a:r>
          </a:p>
        </p:txBody>
      </p:sp>
      <p:sp>
        <p:nvSpPr>
          <p:cNvPr id="3" name="Content Placeholder 2">
            <a:extLst>
              <a:ext uri="{FF2B5EF4-FFF2-40B4-BE49-F238E27FC236}">
                <a16:creationId xmlns:a16="http://schemas.microsoft.com/office/drawing/2014/main" id="{809024AF-9FA2-89FA-AED2-84FF0EB5D478}"/>
              </a:ext>
            </a:extLst>
          </p:cNvPr>
          <p:cNvSpPr>
            <a:spLocks noGrp="1"/>
          </p:cNvSpPr>
          <p:nvPr>
            <p:ph idx="1"/>
          </p:nvPr>
        </p:nvSpPr>
        <p:spPr/>
        <p:txBody>
          <a:bodyPr/>
          <a:lstStyle/>
          <a:p>
            <a:endParaRPr lang="en-GB" dirty="0"/>
          </a:p>
        </p:txBody>
      </p:sp>
      <p:pic>
        <p:nvPicPr>
          <p:cNvPr id="5" name="Picture 4">
            <a:extLst>
              <a:ext uri="{FF2B5EF4-FFF2-40B4-BE49-F238E27FC236}">
                <a16:creationId xmlns:a16="http://schemas.microsoft.com/office/drawing/2014/main" id="{F3CB8D81-9747-7AA5-5586-A070E64C10C3}"/>
              </a:ext>
            </a:extLst>
          </p:cNvPr>
          <p:cNvPicPr>
            <a:picLocks noChangeAspect="1"/>
          </p:cNvPicPr>
          <p:nvPr/>
        </p:nvPicPr>
        <p:blipFill>
          <a:blip r:embed="rId3"/>
          <a:stretch>
            <a:fillRect/>
          </a:stretch>
        </p:blipFill>
        <p:spPr>
          <a:xfrm>
            <a:off x="276225" y="1757256"/>
            <a:ext cx="5819776" cy="4963025"/>
          </a:xfrm>
          <a:prstGeom prst="rect">
            <a:avLst/>
          </a:prstGeom>
        </p:spPr>
      </p:pic>
      <p:pic>
        <p:nvPicPr>
          <p:cNvPr id="8" name="Picture 7">
            <a:extLst>
              <a:ext uri="{FF2B5EF4-FFF2-40B4-BE49-F238E27FC236}">
                <a16:creationId xmlns:a16="http://schemas.microsoft.com/office/drawing/2014/main" id="{669A7987-2AD7-1EC7-6FF3-B3B66D1936E8}"/>
              </a:ext>
            </a:extLst>
          </p:cNvPr>
          <p:cNvPicPr>
            <a:picLocks noChangeAspect="1"/>
          </p:cNvPicPr>
          <p:nvPr/>
        </p:nvPicPr>
        <p:blipFill>
          <a:blip r:embed="rId4"/>
          <a:stretch>
            <a:fillRect/>
          </a:stretch>
        </p:blipFill>
        <p:spPr>
          <a:xfrm>
            <a:off x="6238528" y="1690688"/>
            <a:ext cx="5819776" cy="5029593"/>
          </a:xfrm>
          <a:prstGeom prst="rect">
            <a:avLst/>
          </a:prstGeom>
        </p:spPr>
      </p:pic>
    </p:spTree>
    <p:extLst>
      <p:ext uri="{BB962C8B-B14F-4D97-AF65-F5344CB8AC3E}">
        <p14:creationId xmlns:p14="http://schemas.microsoft.com/office/powerpoint/2010/main" val="842590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BB01-38F4-46B5-AACC-242A789DEB46}"/>
              </a:ext>
            </a:extLst>
          </p:cNvPr>
          <p:cNvSpPr>
            <a:spLocks noGrp="1"/>
          </p:cNvSpPr>
          <p:nvPr>
            <p:ph type="title"/>
          </p:nvPr>
        </p:nvSpPr>
        <p:spPr/>
        <p:txBody>
          <a:bodyPr/>
          <a:lstStyle/>
          <a:p>
            <a:r>
              <a:rPr lang="en-GB" dirty="0"/>
              <a:t>Further Questions</a:t>
            </a:r>
          </a:p>
        </p:txBody>
      </p:sp>
      <p:sp>
        <p:nvSpPr>
          <p:cNvPr id="3" name="Content Placeholder 2">
            <a:extLst>
              <a:ext uri="{FF2B5EF4-FFF2-40B4-BE49-F238E27FC236}">
                <a16:creationId xmlns:a16="http://schemas.microsoft.com/office/drawing/2014/main" id="{5D58DC5C-987E-A153-550E-ECA2E38F6319}"/>
              </a:ext>
            </a:extLst>
          </p:cNvPr>
          <p:cNvSpPr>
            <a:spLocks noGrp="1"/>
          </p:cNvSpPr>
          <p:nvPr>
            <p:ph idx="1"/>
          </p:nvPr>
        </p:nvSpPr>
        <p:spPr/>
        <p:txBody>
          <a:bodyPr/>
          <a:lstStyle/>
          <a:p>
            <a:r>
              <a:rPr lang="en-GB" dirty="0"/>
              <a:t>Can we extract any connections between channels?</a:t>
            </a:r>
          </a:p>
          <a:p>
            <a:r>
              <a:rPr lang="en-GB" dirty="0"/>
              <a:t>Can we extract a network from the data?</a:t>
            </a:r>
          </a:p>
          <a:p>
            <a:r>
              <a:rPr lang="en-GB" dirty="0"/>
              <a:t>Is it possible to see causal relationships between channels?</a:t>
            </a:r>
          </a:p>
          <a:p>
            <a:r>
              <a:rPr lang="en-GB" dirty="0"/>
              <a:t>How does this real data compare when running a similar experiment on simulated neurons?</a:t>
            </a:r>
          </a:p>
        </p:txBody>
      </p:sp>
    </p:spTree>
    <p:extLst>
      <p:ext uri="{BB962C8B-B14F-4D97-AF65-F5344CB8AC3E}">
        <p14:creationId xmlns:p14="http://schemas.microsoft.com/office/powerpoint/2010/main" val="18829843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2EE8-B541-B08F-B7E6-7A8BFE68EF8B}"/>
              </a:ext>
            </a:extLst>
          </p:cNvPr>
          <p:cNvSpPr>
            <a:spLocks noGrp="1"/>
          </p:cNvSpPr>
          <p:nvPr>
            <p:ph type="title"/>
          </p:nvPr>
        </p:nvSpPr>
        <p:spPr/>
        <p:txBody>
          <a:bodyPr/>
          <a:lstStyle/>
          <a:p>
            <a:r>
              <a:rPr lang="en-GB" dirty="0"/>
              <a:t>Full references</a:t>
            </a:r>
          </a:p>
        </p:txBody>
      </p:sp>
      <p:sp>
        <p:nvSpPr>
          <p:cNvPr id="3" name="Content Placeholder 2">
            <a:extLst>
              <a:ext uri="{FF2B5EF4-FFF2-40B4-BE49-F238E27FC236}">
                <a16:creationId xmlns:a16="http://schemas.microsoft.com/office/drawing/2014/main" id="{793CA8F3-7275-F710-0880-39674D624405}"/>
              </a:ext>
            </a:extLst>
          </p:cNvPr>
          <p:cNvSpPr>
            <a:spLocks noGrp="1"/>
          </p:cNvSpPr>
          <p:nvPr>
            <p:ph idx="1"/>
          </p:nvPr>
        </p:nvSpPr>
        <p:spPr/>
        <p:txBody>
          <a:bodyPr/>
          <a:lstStyle/>
          <a:p>
            <a:r>
              <a:rPr lang="en-US" dirty="0" err="1"/>
              <a:t>Beggs</a:t>
            </a:r>
            <a:r>
              <a:rPr lang="en-US" dirty="0"/>
              <a:t> JM, </a:t>
            </a:r>
            <a:r>
              <a:rPr lang="en-US" dirty="0" err="1"/>
              <a:t>Plenz</a:t>
            </a:r>
            <a:r>
              <a:rPr lang="en-US" dirty="0"/>
              <a:t> D: Neuronal avalanches in neocortical circuits. J </a:t>
            </a:r>
            <a:r>
              <a:rPr lang="en-US" dirty="0" err="1"/>
              <a:t>Neurosci</a:t>
            </a:r>
            <a:r>
              <a:rPr lang="en-US" dirty="0"/>
              <a:t> 2003, 23(35):11167-11177.</a:t>
            </a:r>
          </a:p>
          <a:p>
            <a:r>
              <a:rPr lang="en-US" dirty="0"/>
              <a:t>D. A. </a:t>
            </a:r>
            <a:r>
              <a:rPr lang="en-US" dirty="0" err="1"/>
              <a:t>Wagenaar</a:t>
            </a:r>
            <a:r>
              <a:rPr lang="en-US" dirty="0"/>
              <a:t>, J. Pine, and S. M. Potter, 2006, "An extremely rich repertoire of bursting patterns during the development of cortical cultures", BMC Neuroscience, 7:11</a:t>
            </a:r>
            <a:endParaRPr lang="en-GB" dirty="0"/>
          </a:p>
          <a:p>
            <a:r>
              <a:rPr lang="en-GB" dirty="0" err="1"/>
              <a:t>Wagenaar</a:t>
            </a:r>
            <a:r>
              <a:rPr lang="en-GB" dirty="0"/>
              <a:t> DA, </a:t>
            </a:r>
            <a:r>
              <a:rPr lang="en-GB" dirty="0" err="1"/>
              <a:t>DeMarse</a:t>
            </a:r>
            <a:r>
              <a:rPr lang="en-GB" dirty="0"/>
              <a:t> TB, Potter SM: </a:t>
            </a:r>
            <a:r>
              <a:rPr lang="en-GB" dirty="0" err="1"/>
              <a:t>MEABench</a:t>
            </a:r>
            <a:r>
              <a:rPr lang="en-GB" dirty="0"/>
              <a:t>: A toolset for multi-electrode data acquisition and on-line </a:t>
            </a:r>
            <a:r>
              <a:rPr lang="en-GB" dirty="0" err="1"/>
              <a:t>analysis.Proc</a:t>
            </a:r>
            <a:r>
              <a:rPr lang="en-GB" dirty="0"/>
              <a:t> 2ndIntl IEEE EMBS Conf on Neural </a:t>
            </a:r>
            <a:r>
              <a:rPr lang="en-GB" dirty="0" err="1"/>
              <a:t>Eng</a:t>
            </a:r>
            <a:r>
              <a:rPr lang="en-GB" dirty="0"/>
              <a:t> 2005:518-521.</a:t>
            </a:r>
          </a:p>
          <a:p>
            <a:endParaRPr lang="en-GB" dirty="0"/>
          </a:p>
        </p:txBody>
      </p:sp>
    </p:spTree>
    <p:extLst>
      <p:ext uri="{BB962C8B-B14F-4D97-AF65-F5344CB8AC3E}">
        <p14:creationId xmlns:p14="http://schemas.microsoft.com/office/powerpoint/2010/main" val="3659001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CD87-5CDC-2A95-250F-7BBE76C412CC}"/>
              </a:ext>
            </a:extLst>
          </p:cNvPr>
          <p:cNvSpPr>
            <a:spLocks noGrp="1"/>
          </p:cNvSpPr>
          <p:nvPr>
            <p:ph type="title"/>
          </p:nvPr>
        </p:nvSpPr>
        <p:spPr/>
        <p:txBody>
          <a:bodyPr/>
          <a:lstStyle/>
          <a:p>
            <a:r>
              <a:rPr lang="en-GB" dirty="0"/>
              <a:t>Thank you for listening</a:t>
            </a:r>
          </a:p>
        </p:txBody>
      </p:sp>
      <p:sp>
        <p:nvSpPr>
          <p:cNvPr id="3" name="Content Placeholder 2">
            <a:extLst>
              <a:ext uri="{FF2B5EF4-FFF2-40B4-BE49-F238E27FC236}">
                <a16:creationId xmlns:a16="http://schemas.microsoft.com/office/drawing/2014/main" id="{20FD4360-BC3B-D429-3409-4A14E7FBDE0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187266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78211-8F3F-7434-6736-751C5321BD4E}"/>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365B12C-BD8C-6FBA-19EC-B1641928A02B}"/>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1388FA5-893D-271C-F3FD-9D48DB19C8FB}"/>
              </a:ext>
            </a:extLst>
          </p:cNvPr>
          <p:cNvPicPr>
            <a:picLocks noChangeAspect="1"/>
          </p:cNvPicPr>
          <p:nvPr/>
        </p:nvPicPr>
        <p:blipFill>
          <a:blip r:embed="rId3"/>
          <a:stretch>
            <a:fillRect/>
          </a:stretch>
        </p:blipFill>
        <p:spPr>
          <a:xfrm>
            <a:off x="1505749" y="124630"/>
            <a:ext cx="9201580" cy="6693966"/>
          </a:xfrm>
          <a:prstGeom prst="rect">
            <a:avLst/>
          </a:prstGeom>
        </p:spPr>
      </p:pic>
    </p:spTree>
    <p:extLst>
      <p:ext uri="{BB962C8B-B14F-4D97-AF65-F5344CB8AC3E}">
        <p14:creationId xmlns:p14="http://schemas.microsoft.com/office/powerpoint/2010/main" val="40799961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06F87-872A-3479-9FB4-5F071D89433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4FF8CBB-A2DC-3668-DF5D-D36304234B34}"/>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7AF2040D-60FC-93FB-B0AF-B4D06E694292}"/>
              </a:ext>
            </a:extLst>
          </p:cNvPr>
          <p:cNvPicPr>
            <a:picLocks noChangeAspect="1"/>
          </p:cNvPicPr>
          <p:nvPr/>
        </p:nvPicPr>
        <p:blipFill rotWithShape="1">
          <a:blip r:embed="rId3"/>
          <a:srcRect l="3161" b="5432"/>
          <a:stretch/>
        </p:blipFill>
        <p:spPr>
          <a:xfrm>
            <a:off x="1578077" y="-1"/>
            <a:ext cx="9402914" cy="6681019"/>
          </a:xfrm>
          <a:prstGeom prst="rect">
            <a:avLst/>
          </a:prstGeom>
        </p:spPr>
      </p:pic>
    </p:spTree>
    <p:extLst>
      <p:ext uri="{BB962C8B-B14F-4D97-AF65-F5344CB8AC3E}">
        <p14:creationId xmlns:p14="http://schemas.microsoft.com/office/powerpoint/2010/main" val="902994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0B86-50C6-4715-95A6-49ADF4FA950B}"/>
              </a:ext>
            </a:extLst>
          </p:cNvPr>
          <p:cNvSpPr>
            <a:spLocks noGrp="1"/>
          </p:cNvSpPr>
          <p:nvPr>
            <p:ph type="title"/>
          </p:nvPr>
        </p:nvSpPr>
        <p:spPr/>
        <p:txBody>
          <a:bodyPr/>
          <a:lstStyle/>
          <a:p>
            <a:r>
              <a:rPr lang="en-GB" dirty="0"/>
              <a:t>Data collection – spikes</a:t>
            </a:r>
          </a:p>
        </p:txBody>
      </p:sp>
      <p:sp>
        <p:nvSpPr>
          <p:cNvPr id="3" name="Content Placeholder 2">
            <a:extLst>
              <a:ext uri="{FF2B5EF4-FFF2-40B4-BE49-F238E27FC236}">
                <a16:creationId xmlns:a16="http://schemas.microsoft.com/office/drawing/2014/main" id="{07A6EA57-AD2B-664C-B35A-E0299D59330C}"/>
              </a:ext>
            </a:extLst>
          </p:cNvPr>
          <p:cNvSpPr>
            <a:spLocks noGrp="1"/>
          </p:cNvSpPr>
          <p:nvPr>
            <p:ph idx="1"/>
          </p:nvPr>
        </p:nvSpPr>
        <p:spPr>
          <a:xfrm>
            <a:off x="838200" y="1825625"/>
            <a:ext cx="6034548" cy="4351338"/>
          </a:xfrm>
        </p:spPr>
        <p:txBody>
          <a:bodyPr>
            <a:normAutofit/>
          </a:bodyPr>
          <a:lstStyle/>
          <a:p>
            <a:endParaRPr lang="en-GB" dirty="0"/>
          </a:p>
        </p:txBody>
      </p:sp>
      <p:grpSp>
        <p:nvGrpSpPr>
          <p:cNvPr id="8" name="Group 7">
            <a:extLst>
              <a:ext uri="{FF2B5EF4-FFF2-40B4-BE49-F238E27FC236}">
                <a16:creationId xmlns:a16="http://schemas.microsoft.com/office/drawing/2014/main" id="{C0A2B99E-0BC7-4F76-C623-40CD8B02182F}"/>
              </a:ext>
            </a:extLst>
          </p:cNvPr>
          <p:cNvGrpSpPr/>
          <p:nvPr/>
        </p:nvGrpSpPr>
        <p:grpSpPr>
          <a:xfrm>
            <a:off x="814754" y="1490741"/>
            <a:ext cx="7400778" cy="5247684"/>
            <a:chOff x="6600228" y="1703421"/>
            <a:chExt cx="5291890" cy="3370646"/>
          </a:xfrm>
        </p:grpSpPr>
        <p:pic>
          <p:nvPicPr>
            <p:cNvPr id="5" name="Picture 4">
              <a:extLst>
                <a:ext uri="{FF2B5EF4-FFF2-40B4-BE49-F238E27FC236}">
                  <a16:creationId xmlns:a16="http://schemas.microsoft.com/office/drawing/2014/main" id="{1FA406E9-0C79-59ED-CD60-2FB24D43938E}"/>
                </a:ext>
              </a:extLst>
            </p:cNvPr>
            <p:cNvPicPr>
              <a:picLocks noChangeAspect="1"/>
            </p:cNvPicPr>
            <p:nvPr/>
          </p:nvPicPr>
          <p:blipFill>
            <a:blip r:embed="rId3"/>
            <a:stretch>
              <a:fillRect/>
            </a:stretch>
          </p:blipFill>
          <p:spPr>
            <a:xfrm>
              <a:off x="6600228" y="1703421"/>
              <a:ext cx="5291890" cy="3119302"/>
            </a:xfrm>
            <a:prstGeom prst="rect">
              <a:avLst/>
            </a:prstGeom>
          </p:spPr>
        </p:pic>
        <p:sp>
          <p:nvSpPr>
            <p:cNvPr id="7" name="TextBox 6">
              <a:extLst>
                <a:ext uri="{FF2B5EF4-FFF2-40B4-BE49-F238E27FC236}">
                  <a16:creationId xmlns:a16="http://schemas.microsoft.com/office/drawing/2014/main" id="{7F18F594-5D05-78CE-A8C3-FC25585311F5}"/>
                </a:ext>
              </a:extLst>
            </p:cNvPr>
            <p:cNvSpPr txBox="1"/>
            <p:nvPr/>
          </p:nvSpPr>
          <p:spPr>
            <a:xfrm>
              <a:off x="8126362" y="4704735"/>
              <a:ext cx="2403986" cy="369332"/>
            </a:xfrm>
            <a:prstGeom prst="rect">
              <a:avLst/>
            </a:prstGeom>
            <a:noFill/>
          </p:spPr>
          <p:txBody>
            <a:bodyPr wrap="square" rtlCol="0">
              <a:spAutoFit/>
            </a:bodyPr>
            <a:lstStyle/>
            <a:p>
              <a:r>
                <a:rPr lang="en-GB" dirty="0" err="1"/>
                <a:t>Wagenaar</a:t>
              </a:r>
              <a:r>
                <a:rPr lang="en-GB" dirty="0"/>
                <a:t> et al. [2005]</a:t>
              </a:r>
            </a:p>
          </p:txBody>
        </p:sp>
      </p:grpSp>
    </p:spTree>
    <p:extLst>
      <p:ext uri="{BB962C8B-B14F-4D97-AF65-F5344CB8AC3E}">
        <p14:creationId xmlns:p14="http://schemas.microsoft.com/office/powerpoint/2010/main" val="4267172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2C702-7855-D120-2AF6-2418E497AD52}"/>
              </a:ext>
            </a:extLst>
          </p:cNvPr>
          <p:cNvSpPr>
            <a:spLocks noGrp="1"/>
          </p:cNvSpPr>
          <p:nvPr>
            <p:ph type="title"/>
          </p:nvPr>
        </p:nvSpPr>
        <p:spPr/>
        <p:txBody>
          <a:bodyPr/>
          <a:lstStyle/>
          <a:p>
            <a:r>
              <a:rPr lang="en-GB" dirty="0"/>
              <a:t>Estimating lambda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8455FE-EB3D-C23A-2A2D-6D42348775CD}"/>
                  </a:ext>
                </a:extLst>
              </p:cNvPr>
              <p:cNvSpPr>
                <a:spLocks noGrp="1"/>
              </p:cNvSpPr>
              <p:nvPr>
                <p:ph idx="1"/>
              </p:nvPr>
            </p:nvSpPr>
            <p:spPr/>
            <p:txBody>
              <a:bodyPr/>
              <a:lstStyle/>
              <a:p>
                <a:r>
                  <a:rPr lang="en-GB" dirty="0"/>
                  <a:t>Calculated by looking at the MLE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den>
                    </m:f>
                  </m:oMath>
                </a14:m>
                <a:r>
                  <a:rPr lang="en-GB" dirty="0"/>
                  <a:t>)</a:t>
                </a:r>
              </a:p>
              <a:p>
                <a:r>
                  <a:rPr lang="en-GB" dirty="0"/>
                  <a:t>Not too significant for later days.</a:t>
                </a:r>
              </a:p>
              <a:p>
                <a:pPr lvl="1"/>
                <a:r>
                  <a:rPr lang="en-GB" dirty="0"/>
                  <a:t>(We have just shown that an Exponential distribution is a bad fit for later days!)</a:t>
                </a:r>
              </a:p>
              <a:p>
                <a:r>
                  <a:rPr lang="en-GB" dirty="0"/>
                  <a:t>Let’s look at the results</a:t>
                </a:r>
              </a:p>
            </p:txBody>
          </p:sp>
        </mc:Choice>
        <mc:Fallback xmlns="">
          <p:sp>
            <p:nvSpPr>
              <p:cNvPr id="3" name="Content Placeholder 2">
                <a:extLst>
                  <a:ext uri="{FF2B5EF4-FFF2-40B4-BE49-F238E27FC236}">
                    <a16:creationId xmlns:a16="http://schemas.microsoft.com/office/drawing/2014/main" id="{308455FE-EB3D-C23A-2A2D-6D42348775CD}"/>
                  </a:ext>
                </a:extLst>
              </p:cNvPr>
              <p:cNvSpPr>
                <a:spLocks noGrp="1" noRot="1" noChangeAspect="1" noMove="1" noResize="1" noEditPoints="1" noAdjustHandles="1" noChangeArrowheads="1" noChangeShapeType="1" noTextEdit="1"/>
              </p:cNvSpPr>
              <p:nvPr>
                <p:ph idx="1"/>
              </p:nvPr>
            </p:nvSpPr>
            <p:spPr>
              <a:blipFill>
                <a:blip r:embed="rId3"/>
                <a:stretch>
                  <a:fillRect l="-1043" t="-280"/>
                </a:stretch>
              </a:blipFill>
            </p:spPr>
            <p:txBody>
              <a:bodyPr/>
              <a:lstStyle/>
              <a:p>
                <a:r>
                  <a:rPr lang="en-GB">
                    <a:noFill/>
                  </a:rPr>
                  <a:t> </a:t>
                </a:r>
              </a:p>
            </p:txBody>
          </p:sp>
        </mc:Fallback>
      </mc:AlternateContent>
    </p:spTree>
    <p:extLst>
      <p:ext uri="{BB962C8B-B14F-4D97-AF65-F5344CB8AC3E}">
        <p14:creationId xmlns:p14="http://schemas.microsoft.com/office/powerpoint/2010/main" val="3166654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41E6B-4EB8-4819-0875-D4266EEF966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EB2E2AD-0779-E061-A27F-2678D39E7711}"/>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353A9643-CCB0-E411-14A1-E8FB65EBF7C5}"/>
              </a:ext>
            </a:extLst>
          </p:cNvPr>
          <p:cNvPicPr>
            <a:picLocks noChangeAspect="1"/>
          </p:cNvPicPr>
          <p:nvPr/>
        </p:nvPicPr>
        <p:blipFill>
          <a:blip r:embed="rId3"/>
          <a:stretch>
            <a:fillRect/>
          </a:stretch>
        </p:blipFill>
        <p:spPr>
          <a:xfrm>
            <a:off x="1597342" y="0"/>
            <a:ext cx="8756026" cy="6811410"/>
          </a:xfrm>
          <a:prstGeom prst="rect">
            <a:avLst/>
          </a:prstGeom>
        </p:spPr>
      </p:pic>
    </p:spTree>
    <p:extLst>
      <p:ext uri="{BB962C8B-B14F-4D97-AF65-F5344CB8AC3E}">
        <p14:creationId xmlns:p14="http://schemas.microsoft.com/office/powerpoint/2010/main" val="3849783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B3EEC-BF2A-582B-35A0-ABB74308BE8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3BDEDF8-0FFC-4EB2-90BC-B458B2A9A14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E312B924-155B-F916-FB4A-2A7DB88EF450}"/>
              </a:ext>
            </a:extLst>
          </p:cNvPr>
          <p:cNvPicPr>
            <a:picLocks noChangeAspect="1"/>
          </p:cNvPicPr>
          <p:nvPr/>
        </p:nvPicPr>
        <p:blipFill>
          <a:blip r:embed="rId3"/>
          <a:stretch>
            <a:fillRect/>
          </a:stretch>
        </p:blipFill>
        <p:spPr>
          <a:xfrm>
            <a:off x="1479354" y="0"/>
            <a:ext cx="8579045" cy="6807622"/>
          </a:xfrm>
          <a:prstGeom prst="rect">
            <a:avLst/>
          </a:prstGeom>
        </p:spPr>
      </p:pic>
      <p:sp>
        <p:nvSpPr>
          <p:cNvPr id="4" name="Oval 3">
            <a:extLst>
              <a:ext uri="{FF2B5EF4-FFF2-40B4-BE49-F238E27FC236}">
                <a16:creationId xmlns:a16="http://schemas.microsoft.com/office/drawing/2014/main" id="{043AA4C1-4B2A-BF01-D2DD-CFC690402D88}"/>
              </a:ext>
            </a:extLst>
          </p:cNvPr>
          <p:cNvSpPr/>
          <p:nvPr/>
        </p:nvSpPr>
        <p:spPr>
          <a:xfrm>
            <a:off x="6656802" y="3305337"/>
            <a:ext cx="2699532" cy="26447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E375226-EC04-851B-E048-42F31009E53D}"/>
              </a:ext>
            </a:extLst>
          </p:cNvPr>
          <p:cNvSpPr/>
          <p:nvPr/>
        </p:nvSpPr>
        <p:spPr>
          <a:xfrm>
            <a:off x="7835705" y="2674678"/>
            <a:ext cx="1744393" cy="495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Death of cells</a:t>
            </a:r>
          </a:p>
        </p:txBody>
      </p:sp>
    </p:spTree>
    <p:extLst>
      <p:ext uri="{BB962C8B-B14F-4D97-AF65-F5344CB8AC3E}">
        <p14:creationId xmlns:p14="http://schemas.microsoft.com/office/powerpoint/2010/main" val="616708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2E7CA-A631-F72C-062B-BBE107054C07}"/>
              </a:ext>
            </a:extLst>
          </p:cNvPr>
          <p:cNvSpPr>
            <a:spLocks noGrp="1"/>
          </p:cNvSpPr>
          <p:nvPr>
            <p:ph type="title"/>
          </p:nvPr>
        </p:nvSpPr>
        <p:spPr/>
        <p:txBody>
          <a:bodyPr>
            <a:normAutofit/>
          </a:bodyPr>
          <a:lstStyle/>
          <a:p>
            <a:r>
              <a:rPr lang="en-GB" dirty="0"/>
              <a:t>Challenges with dealing with the data</a:t>
            </a:r>
          </a:p>
        </p:txBody>
      </p:sp>
      <p:sp>
        <p:nvSpPr>
          <p:cNvPr id="3" name="Content Placeholder 2">
            <a:extLst>
              <a:ext uri="{FF2B5EF4-FFF2-40B4-BE49-F238E27FC236}">
                <a16:creationId xmlns:a16="http://schemas.microsoft.com/office/drawing/2014/main" id="{210307EC-E2C9-EA2B-73B7-81216B98E8F0}"/>
              </a:ext>
            </a:extLst>
          </p:cNvPr>
          <p:cNvSpPr>
            <a:spLocks noGrp="1"/>
          </p:cNvSpPr>
          <p:nvPr>
            <p:ph idx="1"/>
          </p:nvPr>
        </p:nvSpPr>
        <p:spPr>
          <a:xfrm>
            <a:off x="838200" y="1825625"/>
            <a:ext cx="8836742" cy="4351338"/>
          </a:xfrm>
        </p:spPr>
        <p:txBody>
          <a:bodyPr>
            <a:normAutofit/>
          </a:bodyPr>
          <a:lstStyle/>
          <a:p>
            <a:r>
              <a:rPr lang="en-GB" dirty="0"/>
              <a:t>Time-series like data</a:t>
            </a:r>
          </a:p>
          <a:p>
            <a:r>
              <a:rPr lang="en-GB" dirty="0"/>
              <a:t>Each file is zipped</a:t>
            </a:r>
          </a:p>
          <a:p>
            <a:r>
              <a:rPr lang="en-GB" dirty="0"/>
              <a:t>The files are typically around 20000 to 40000 lines long, to start off with, and increase to about ten times this at about day 25</a:t>
            </a:r>
          </a:p>
          <a:p>
            <a:r>
              <a:rPr lang="en-GB" dirty="0"/>
              <a:t>Many days with no data at all</a:t>
            </a:r>
          </a:p>
        </p:txBody>
      </p:sp>
      <p:sp>
        <p:nvSpPr>
          <p:cNvPr id="6" name="TextBox 5">
            <a:extLst>
              <a:ext uri="{FF2B5EF4-FFF2-40B4-BE49-F238E27FC236}">
                <a16:creationId xmlns:a16="http://schemas.microsoft.com/office/drawing/2014/main" id="{C2B0FDE4-FF1D-96D1-D9CE-C192B662AF6B}"/>
              </a:ext>
            </a:extLst>
          </p:cNvPr>
          <p:cNvSpPr txBox="1"/>
          <p:nvPr/>
        </p:nvSpPr>
        <p:spPr>
          <a:xfrm>
            <a:off x="9792929" y="1371600"/>
            <a:ext cx="2138516" cy="369332"/>
          </a:xfrm>
          <a:prstGeom prst="rect">
            <a:avLst/>
          </a:prstGeom>
          <a:noFill/>
        </p:spPr>
        <p:txBody>
          <a:bodyPr wrap="square" rtlCol="0">
            <a:spAutoFit/>
          </a:bodyPr>
          <a:lstStyle/>
          <a:p>
            <a:r>
              <a:rPr lang="en-GB" dirty="0"/>
              <a:t>Time (s) Channel</a:t>
            </a:r>
          </a:p>
        </p:txBody>
      </p:sp>
      <p:sp>
        <p:nvSpPr>
          <p:cNvPr id="8" name="TextBox 7">
            <a:extLst>
              <a:ext uri="{FF2B5EF4-FFF2-40B4-BE49-F238E27FC236}">
                <a16:creationId xmlns:a16="http://schemas.microsoft.com/office/drawing/2014/main" id="{6F29F2E7-864F-0420-581F-5FEC45D7800B}"/>
              </a:ext>
            </a:extLst>
          </p:cNvPr>
          <p:cNvSpPr txBox="1"/>
          <p:nvPr/>
        </p:nvSpPr>
        <p:spPr>
          <a:xfrm>
            <a:off x="9818739" y="1642012"/>
            <a:ext cx="1449029" cy="5078313"/>
          </a:xfrm>
          <a:prstGeom prst="rect">
            <a:avLst/>
          </a:prstGeom>
          <a:noFill/>
        </p:spPr>
        <p:txBody>
          <a:bodyPr wrap="square">
            <a:spAutoFit/>
          </a:bodyPr>
          <a:lstStyle/>
          <a:p>
            <a:r>
              <a:rPr lang="en-GB" dirty="0"/>
              <a:t>1.29948 24.0</a:t>
            </a:r>
          </a:p>
          <a:p>
            <a:r>
              <a:rPr lang="en-GB" dirty="0"/>
              <a:t>1.53048 24.0</a:t>
            </a:r>
          </a:p>
          <a:p>
            <a:r>
              <a:rPr lang="en-GB" dirty="0"/>
              <a:t>1.61572 7.0</a:t>
            </a:r>
          </a:p>
          <a:p>
            <a:r>
              <a:rPr lang="en-GB" dirty="0"/>
              <a:t>3.01584 59.0</a:t>
            </a:r>
          </a:p>
          <a:p>
            <a:r>
              <a:rPr lang="en-GB" dirty="0"/>
              <a:t>3.09744 52.0</a:t>
            </a:r>
          </a:p>
          <a:p>
            <a:r>
              <a:rPr lang="en-GB" dirty="0"/>
              <a:t>3.14832 59.0</a:t>
            </a:r>
          </a:p>
          <a:p>
            <a:r>
              <a:rPr lang="en-GB" dirty="0"/>
              <a:t>3.29296 59.0</a:t>
            </a:r>
          </a:p>
          <a:p>
            <a:r>
              <a:rPr lang="en-GB" dirty="0"/>
              <a:t>3.5088 59.0</a:t>
            </a:r>
          </a:p>
          <a:p>
            <a:r>
              <a:rPr lang="en-GB" dirty="0"/>
              <a:t>3.50968 59.0</a:t>
            </a:r>
          </a:p>
          <a:p>
            <a:r>
              <a:rPr lang="en-GB" dirty="0"/>
              <a:t>3.69272 24.0</a:t>
            </a:r>
          </a:p>
          <a:p>
            <a:r>
              <a:rPr lang="en-GB" dirty="0"/>
              <a:t>3.70892 52.0</a:t>
            </a:r>
          </a:p>
          <a:p>
            <a:r>
              <a:rPr lang="en-GB" dirty="0"/>
              <a:t>3.71644 24.0</a:t>
            </a:r>
          </a:p>
          <a:p>
            <a:r>
              <a:rPr lang="en-GB" dirty="0"/>
              <a:t>3.87128 24.0</a:t>
            </a:r>
          </a:p>
          <a:p>
            <a:r>
              <a:rPr lang="en-GB" dirty="0"/>
              <a:t>3.89728 24.0</a:t>
            </a:r>
          </a:p>
          <a:p>
            <a:r>
              <a:rPr lang="en-GB" dirty="0"/>
              <a:t>3.9532 24.0</a:t>
            </a:r>
          </a:p>
          <a:p>
            <a:r>
              <a:rPr lang="en-GB" dirty="0"/>
              <a:t>3.95608 46.0</a:t>
            </a:r>
          </a:p>
          <a:p>
            <a:r>
              <a:rPr lang="en-GB" dirty="0"/>
              <a:t>4.18088 23.0</a:t>
            </a:r>
          </a:p>
          <a:p>
            <a:r>
              <a:rPr lang="en-GB" dirty="0"/>
              <a:t>4.18512 53.0</a:t>
            </a:r>
          </a:p>
        </p:txBody>
      </p:sp>
    </p:spTree>
    <p:extLst>
      <p:ext uri="{BB962C8B-B14F-4D97-AF65-F5344CB8AC3E}">
        <p14:creationId xmlns:p14="http://schemas.microsoft.com/office/powerpoint/2010/main" val="11132989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E1A5C-47FC-E50A-5281-D4CF03751B84}"/>
              </a:ext>
            </a:extLst>
          </p:cNvPr>
          <p:cNvSpPr>
            <a:spLocks noGrp="1"/>
          </p:cNvSpPr>
          <p:nvPr>
            <p:ph type="title"/>
          </p:nvPr>
        </p:nvSpPr>
        <p:spPr/>
        <p:txBody>
          <a:bodyPr>
            <a:normAutofit/>
          </a:bodyPr>
          <a:lstStyle/>
          <a:p>
            <a:r>
              <a:rPr lang="en-GB" dirty="0"/>
              <a:t>Proportion of spikes which occur directly after</a:t>
            </a:r>
          </a:p>
        </p:txBody>
      </p:sp>
      <p:sp>
        <p:nvSpPr>
          <p:cNvPr id="3" name="Content Placeholder 2">
            <a:extLst>
              <a:ext uri="{FF2B5EF4-FFF2-40B4-BE49-F238E27FC236}">
                <a16:creationId xmlns:a16="http://schemas.microsoft.com/office/drawing/2014/main" id="{2C659476-229F-9B9A-7A5F-3F409F37DB96}"/>
              </a:ext>
            </a:extLst>
          </p:cNvPr>
          <p:cNvSpPr>
            <a:spLocks noGrp="1"/>
          </p:cNvSpPr>
          <p:nvPr>
            <p:ph idx="1"/>
          </p:nvPr>
        </p:nvSpPr>
        <p:spPr/>
        <p:txBody>
          <a:bodyPr/>
          <a:lstStyle/>
          <a:p>
            <a:r>
              <a:rPr lang="en-GB" dirty="0"/>
              <a:t>How else can we judge whether two channels are connected?</a:t>
            </a:r>
          </a:p>
          <a:p>
            <a:r>
              <a:rPr lang="en-GB" dirty="0"/>
              <a:t>Let’s assign points to whichever channel spikes first after the master channel.</a:t>
            </a:r>
          </a:p>
        </p:txBody>
      </p:sp>
    </p:spTree>
    <p:extLst>
      <p:ext uri="{BB962C8B-B14F-4D97-AF65-F5344CB8AC3E}">
        <p14:creationId xmlns:p14="http://schemas.microsoft.com/office/powerpoint/2010/main" val="290407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2D572-B4CE-34C9-8065-625A51D7167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8F49994-1E93-37EF-0145-346B9FDBA59C}"/>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7D2BC443-50AA-453F-C895-4D5A5A4D0655}"/>
              </a:ext>
            </a:extLst>
          </p:cNvPr>
          <p:cNvPicPr>
            <a:picLocks noChangeAspect="1"/>
          </p:cNvPicPr>
          <p:nvPr/>
        </p:nvPicPr>
        <p:blipFill>
          <a:blip r:embed="rId3"/>
          <a:stretch>
            <a:fillRect/>
          </a:stretch>
        </p:blipFill>
        <p:spPr>
          <a:xfrm>
            <a:off x="2471231" y="319814"/>
            <a:ext cx="7249537" cy="6173061"/>
          </a:xfrm>
          <a:prstGeom prst="rect">
            <a:avLst/>
          </a:prstGeom>
        </p:spPr>
      </p:pic>
    </p:spTree>
    <p:extLst>
      <p:ext uri="{BB962C8B-B14F-4D97-AF65-F5344CB8AC3E}">
        <p14:creationId xmlns:p14="http://schemas.microsoft.com/office/powerpoint/2010/main" val="1556747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FAFC1-7074-B29B-EEB3-3EC09D33A0C1}"/>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C4B9C11-204F-BADE-AE6F-A05A7FD19760}"/>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DCC8943-DAB7-1C4C-0AB8-8A628A8822FB}"/>
              </a:ext>
            </a:extLst>
          </p:cNvPr>
          <p:cNvPicPr>
            <a:picLocks noChangeAspect="1"/>
          </p:cNvPicPr>
          <p:nvPr/>
        </p:nvPicPr>
        <p:blipFill>
          <a:blip r:embed="rId3"/>
          <a:stretch>
            <a:fillRect/>
          </a:stretch>
        </p:blipFill>
        <p:spPr>
          <a:xfrm>
            <a:off x="1957302" y="0"/>
            <a:ext cx="8277396" cy="6858000"/>
          </a:xfrm>
          <a:prstGeom prst="rect">
            <a:avLst/>
          </a:prstGeom>
        </p:spPr>
      </p:pic>
    </p:spTree>
    <p:extLst>
      <p:ext uri="{BB962C8B-B14F-4D97-AF65-F5344CB8AC3E}">
        <p14:creationId xmlns:p14="http://schemas.microsoft.com/office/powerpoint/2010/main" val="691238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1AC4-5B59-171F-DAA9-94701FA198C9}"/>
              </a:ext>
            </a:extLst>
          </p:cNvPr>
          <p:cNvSpPr>
            <a:spLocks noGrp="1"/>
          </p:cNvSpPr>
          <p:nvPr>
            <p:ph type="title"/>
          </p:nvPr>
        </p:nvSpPr>
        <p:spPr/>
        <p:txBody>
          <a:bodyPr>
            <a:normAutofit/>
          </a:bodyPr>
          <a:lstStyle/>
          <a:p>
            <a:r>
              <a:rPr lang="en-GB" dirty="0"/>
              <a:t>Method 2 for testing randomness: Number of spikes in a time bin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420381E-229B-877F-2642-7AC8B727D571}"/>
                  </a:ext>
                </a:extLst>
              </p:cNvPr>
              <p:cNvSpPr>
                <a:spLocks noGrp="1"/>
              </p:cNvSpPr>
              <p:nvPr>
                <p:ph idx="1"/>
              </p:nvPr>
            </p:nvSpPr>
            <p:spPr/>
            <p:txBody>
              <a:bodyPr>
                <a:normAutofit/>
              </a:bodyPr>
              <a:lstStyle/>
              <a:p>
                <a:r>
                  <a:rPr lang="en-GB" dirty="0"/>
                  <a:t>Now we make time bins of size </a:t>
                </a:r>
                <a14:m>
                  <m:oMath xmlns:m="http://schemas.openxmlformats.org/officeDocument/2006/math">
                    <m:r>
                      <m:rPr>
                        <m:sty m:val="p"/>
                      </m:rPr>
                      <a:rPr lang="en-GB" b="0" i="0" smtClean="0">
                        <a:latin typeface="Cambria Math" panose="02040503050406030204" pitchFamily="18" charset="0"/>
                      </a:rPr>
                      <m:t>Δ</m:t>
                    </m:r>
                  </m:oMath>
                </a14:m>
                <a:r>
                  <a:rPr lang="en-GB" dirty="0"/>
                  <a:t> and analyse the number of spikes here. Exponential intervals mean that:</a:t>
                </a:r>
              </a:p>
              <a:p>
                <a:r>
                  <a:rPr lang="en-GB" dirty="0"/>
                  <a:t>Under the null hypothesis of a Poisson distribution, we expect that the number of spikes follows:</a:t>
                </a:r>
              </a:p>
              <a:p>
                <a:r>
                  <a:rPr lang="en-GB" dirty="0"/>
                  <a:t>Accordingly, we must have</a:t>
                </a:r>
              </a:p>
              <a:p>
                <a:r>
                  <a:rPr lang="en-GB" dirty="0"/>
                  <a:t>Since this is a power law relation, we look at </a:t>
                </a:r>
                <a14:m>
                  <m:oMath xmlns:m="http://schemas.openxmlformats.org/officeDocument/2006/math">
                    <m:r>
                      <m:rPr>
                        <m:sty m:val="p"/>
                      </m:rPr>
                      <a:rPr lang="en-GB">
                        <a:latin typeface="Cambria Math" panose="02040503050406030204" pitchFamily="18" charset="0"/>
                      </a:rPr>
                      <m:t>ln</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𝐶</m:t>
                        </m:r>
                      </m:e>
                      <m:sub>
                        <m:r>
                          <a:rPr lang="en-GB" i="1">
                            <a:latin typeface="Cambria Math" panose="02040503050406030204" pitchFamily="18" charset="0"/>
                          </a:rPr>
                          <m:t>𝑣</m:t>
                        </m:r>
                      </m:sub>
                    </m:sSub>
                    <m:r>
                      <a:rPr lang="en-GB" i="1">
                        <a:latin typeface="Cambria Math" panose="02040503050406030204" pitchFamily="18" charset="0"/>
                      </a:rPr>
                      <m:t>)</m:t>
                    </m:r>
                  </m:oMath>
                </a14:m>
                <a:r>
                  <a:rPr lang="en-GB" dirty="0"/>
                  <a:t> against </a:t>
                </a:r>
                <a14:m>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d>
                          <m:dPr>
                            <m:ctrlPr>
                              <a:rPr lang="en-GB" b="0" i="1" smtClean="0">
                                <a:latin typeface="Cambria Math" panose="02040503050406030204" pitchFamily="18" charset="0"/>
                              </a:rPr>
                            </m:ctrlPr>
                          </m:dPr>
                          <m:e>
                            <m:r>
                              <m:rPr>
                                <m:sty m:val="p"/>
                              </m:rPr>
                              <a:rPr lang="en-GB" b="0" i="0" smtClean="0">
                                <a:latin typeface="Cambria Math" panose="02040503050406030204" pitchFamily="18" charset="0"/>
                              </a:rPr>
                              <m:t>Δ</m:t>
                            </m:r>
                          </m:e>
                        </m:d>
                      </m:e>
                    </m:func>
                  </m:oMath>
                </a14:m>
                <a:r>
                  <a:rPr lang="en-GB" dirty="0"/>
                  <a:t>. </a:t>
                </a:r>
              </a:p>
              <a:p>
                <a:r>
                  <a:rPr lang="en-GB" dirty="0"/>
                  <a:t>Under the null, we expect a straight line gradient of </a:t>
                </a:r>
                <a14:m>
                  <m:oMath xmlns:m="http://schemas.openxmlformats.org/officeDocument/2006/math">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oMath>
                </a14:m>
                <a:r>
                  <a:rPr lang="en-GB" dirty="0"/>
                  <a:t>, and an intercept of </a:t>
                </a:r>
                <a14:m>
                  <m:oMath xmlns:m="http://schemas.openxmlformats.org/officeDocument/2006/math">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ln</m:t>
                        </m:r>
                      </m:fName>
                      <m:e>
                        <m:r>
                          <a:rPr lang="en-GB" b="0" i="1" smtClean="0">
                            <a:latin typeface="Cambria Math" panose="02040503050406030204" pitchFamily="18" charset="0"/>
                          </a:rPr>
                          <m:t>𝜆</m:t>
                        </m:r>
                      </m:e>
                    </m:func>
                  </m:oMath>
                </a14:m>
                <a:r>
                  <a:rPr lang="en-GB" dirty="0"/>
                  <a:t> </a:t>
                </a:r>
              </a:p>
            </p:txBody>
          </p:sp>
        </mc:Choice>
        <mc:Fallback xmlns="">
          <p:sp>
            <p:nvSpPr>
              <p:cNvPr id="7" name="Content Placeholder 6">
                <a:extLst>
                  <a:ext uri="{FF2B5EF4-FFF2-40B4-BE49-F238E27FC236}">
                    <a16:creationId xmlns:a16="http://schemas.microsoft.com/office/drawing/2014/main" id="{D420381E-229B-877F-2642-7AC8B727D571}"/>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95A3CE61-E092-24AC-C1E1-0E81FBDB574F}"/>
              </a:ext>
            </a:extLst>
          </p:cNvPr>
          <p:cNvPicPr>
            <a:picLocks noChangeAspect="1"/>
          </p:cNvPicPr>
          <p:nvPr/>
        </p:nvPicPr>
        <p:blipFill>
          <a:blip r:embed="rId4"/>
          <a:stretch>
            <a:fillRect/>
          </a:stretch>
        </p:blipFill>
        <p:spPr>
          <a:xfrm>
            <a:off x="5433746" y="3110043"/>
            <a:ext cx="2530384" cy="535847"/>
          </a:xfrm>
          <a:prstGeom prst="rect">
            <a:avLst/>
          </a:prstGeom>
        </p:spPr>
      </p:pic>
      <p:pic>
        <p:nvPicPr>
          <p:cNvPr id="11" name="Picture 10">
            <a:extLst>
              <a:ext uri="{FF2B5EF4-FFF2-40B4-BE49-F238E27FC236}">
                <a16:creationId xmlns:a16="http://schemas.microsoft.com/office/drawing/2014/main" id="{D8DD5CF7-E0A8-1580-86CC-FD75EC04578E}"/>
              </a:ext>
            </a:extLst>
          </p:cNvPr>
          <p:cNvPicPr>
            <a:picLocks noChangeAspect="1"/>
          </p:cNvPicPr>
          <p:nvPr/>
        </p:nvPicPr>
        <p:blipFill>
          <a:blip r:embed="rId5"/>
          <a:stretch>
            <a:fillRect/>
          </a:stretch>
        </p:blipFill>
        <p:spPr>
          <a:xfrm>
            <a:off x="5009887" y="3548191"/>
            <a:ext cx="2541287" cy="623628"/>
          </a:xfrm>
          <a:prstGeom prst="rect">
            <a:avLst/>
          </a:prstGeom>
        </p:spPr>
      </p:pic>
    </p:spTree>
    <p:extLst>
      <p:ext uri="{BB962C8B-B14F-4D97-AF65-F5344CB8AC3E}">
        <p14:creationId xmlns:p14="http://schemas.microsoft.com/office/powerpoint/2010/main" val="20833715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DE88-AC87-4538-EBC3-6B94946BACA9}"/>
              </a:ext>
            </a:extLst>
          </p:cNvPr>
          <p:cNvSpPr>
            <a:spLocks noGrp="1"/>
          </p:cNvSpPr>
          <p:nvPr>
            <p:ph type="title"/>
          </p:nvPr>
        </p:nvSpPr>
        <p:spPr>
          <a:xfrm>
            <a:off x="1063283" y="18255"/>
            <a:ext cx="10515600" cy="1325563"/>
          </a:xfrm>
        </p:spPr>
        <p:txBody>
          <a:bodyPr/>
          <a:lstStyle/>
          <a:p>
            <a:r>
              <a:rPr lang="en-GB" dirty="0"/>
              <a:t>Early time (day 4)</a:t>
            </a:r>
          </a:p>
        </p:txBody>
      </p:sp>
      <p:sp>
        <p:nvSpPr>
          <p:cNvPr id="3" name="Content Placeholder 2">
            <a:extLst>
              <a:ext uri="{FF2B5EF4-FFF2-40B4-BE49-F238E27FC236}">
                <a16:creationId xmlns:a16="http://schemas.microsoft.com/office/drawing/2014/main" id="{68568B17-0900-9ACD-FF4C-012AC4D9C2E8}"/>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76B20330-4FBD-A38E-BD66-705941E3FC46}"/>
              </a:ext>
            </a:extLst>
          </p:cNvPr>
          <p:cNvPicPr>
            <a:picLocks noChangeAspect="1"/>
          </p:cNvPicPr>
          <p:nvPr/>
        </p:nvPicPr>
        <p:blipFill rotWithShape="1">
          <a:blip r:embed="rId3"/>
          <a:srcRect t="5324"/>
          <a:stretch/>
        </p:blipFill>
        <p:spPr>
          <a:xfrm>
            <a:off x="1737399" y="1027906"/>
            <a:ext cx="8717201" cy="6492875"/>
          </a:xfrm>
          <a:prstGeom prst="rect">
            <a:avLst/>
          </a:prstGeom>
        </p:spPr>
      </p:pic>
      <p:sp>
        <p:nvSpPr>
          <p:cNvPr id="4" name="Rectangle 3">
            <a:extLst>
              <a:ext uri="{FF2B5EF4-FFF2-40B4-BE49-F238E27FC236}">
                <a16:creationId xmlns:a16="http://schemas.microsoft.com/office/drawing/2014/main" id="{106ED4BE-08CB-8CC6-D4D3-AE99A5D8C808}"/>
              </a:ext>
            </a:extLst>
          </p:cNvPr>
          <p:cNvSpPr/>
          <p:nvPr/>
        </p:nvSpPr>
        <p:spPr>
          <a:xfrm>
            <a:off x="4515729" y="4572000"/>
            <a:ext cx="1969477" cy="1026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Black line has slope -1/2</a:t>
            </a:r>
          </a:p>
        </p:txBody>
      </p:sp>
    </p:spTree>
    <p:extLst>
      <p:ext uri="{BB962C8B-B14F-4D97-AF65-F5344CB8AC3E}">
        <p14:creationId xmlns:p14="http://schemas.microsoft.com/office/powerpoint/2010/main" val="4285000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4076-081C-B4BE-5B00-675993CBF794}"/>
              </a:ext>
            </a:extLst>
          </p:cNvPr>
          <p:cNvSpPr>
            <a:spLocks noGrp="1"/>
          </p:cNvSpPr>
          <p:nvPr>
            <p:ph type="title"/>
          </p:nvPr>
        </p:nvSpPr>
        <p:spPr>
          <a:xfrm>
            <a:off x="2076157" y="18255"/>
            <a:ext cx="10515600" cy="1325563"/>
          </a:xfrm>
        </p:spPr>
        <p:txBody>
          <a:bodyPr/>
          <a:lstStyle/>
          <a:p>
            <a:r>
              <a:rPr lang="en-GB" dirty="0"/>
              <a:t>Late time (less of a straight line)</a:t>
            </a:r>
          </a:p>
        </p:txBody>
      </p:sp>
      <p:sp>
        <p:nvSpPr>
          <p:cNvPr id="3" name="Content Placeholder 2">
            <a:extLst>
              <a:ext uri="{FF2B5EF4-FFF2-40B4-BE49-F238E27FC236}">
                <a16:creationId xmlns:a16="http://schemas.microsoft.com/office/drawing/2014/main" id="{B624FB8A-ABCC-1DF3-6A7F-9351A4921D2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0E24D2DB-A8DD-F9FA-A93A-064E89CBE1A9}"/>
              </a:ext>
            </a:extLst>
          </p:cNvPr>
          <p:cNvPicPr>
            <a:picLocks noChangeAspect="1"/>
          </p:cNvPicPr>
          <p:nvPr/>
        </p:nvPicPr>
        <p:blipFill rotWithShape="1">
          <a:blip r:embed="rId3"/>
          <a:srcRect t="6769"/>
          <a:stretch/>
        </p:blipFill>
        <p:spPr>
          <a:xfrm>
            <a:off x="1682912" y="968460"/>
            <a:ext cx="8826176" cy="6393766"/>
          </a:xfrm>
          <a:prstGeom prst="rect">
            <a:avLst/>
          </a:prstGeom>
        </p:spPr>
      </p:pic>
      <p:sp>
        <p:nvSpPr>
          <p:cNvPr id="6" name="Rectangle 5">
            <a:extLst>
              <a:ext uri="{FF2B5EF4-FFF2-40B4-BE49-F238E27FC236}">
                <a16:creationId xmlns:a16="http://schemas.microsoft.com/office/drawing/2014/main" id="{35294067-D854-440D-237B-BC7F6232A3AA}"/>
              </a:ext>
            </a:extLst>
          </p:cNvPr>
          <p:cNvSpPr/>
          <p:nvPr/>
        </p:nvSpPr>
        <p:spPr>
          <a:xfrm>
            <a:off x="4515729" y="4572000"/>
            <a:ext cx="1969477" cy="1026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Black line has slope -1/2</a:t>
            </a:r>
          </a:p>
        </p:txBody>
      </p:sp>
    </p:spTree>
    <p:extLst>
      <p:ext uri="{BB962C8B-B14F-4D97-AF65-F5344CB8AC3E}">
        <p14:creationId xmlns:p14="http://schemas.microsoft.com/office/powerpoint/2010/main" val="49905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91A96-9CE3-CB99-9E91-2AF1E83FF810}"/>
              </a:ext>
            </a:extLst>
          </p:cNvPr>
          <p:cNvSpPr>
            <a:spLocks noGrp="1"/>
          </p:cNvSpPr>
          <p:nvPr>
            <p:ph type="title"/>
          </p:nvPr>
        </p:nvSpPr>
        <p:spPr/>
        <p:txBody>
          <a:bodyPr/>
          <a:lstStyle/>
          <a:p>
            <a:r>
              <a:rPr lang="en-GB" dirty="0"/>
              <a:t>Conclusion</a:t>
            </a:r>
          </a:p>
        </p:txBody>
      </p:sp>
      <p:sp>
        <p:nvSpPr>
          <p:cNvPr id="3" name="Content Placeholder 2">
            <a:extLst>
              <a:ext uri="{FF2B5EF4-FFF2-40B4-BE49-F238E27FC236}">
                <a16:creationId xmlns:a16="http://schemas.microsoft.com/office/drawing/2014/main" id="{9362F51E-6D9D-3E46-4998-8F410A43C385}"/>
              </a:ext>
            </a:extLst>
          </p:cNvPr>
          <p:cNvSpPr>
            <a:spLocks noGrp="1"/>
          </p:cNvSpPr>
          <p:nvPr>
            <p:ph idx="1"/>
          </p:nvPr>
        </p:nvSpPr>
        <p:spPr/>
        <p:txBody>
          <a:bodyPr/>
          <a:lstStyle/>
          <a:p>
            <a:r>
              <a:rPr lang="en-GB" dirty="0"/>
              <a:t>We have shown that in early time the intervals between spikes follows an exponential distribution and is random</a:t>
            </a:r>
          </a:p>
          <a:p>
            <a:r>
              <a:rPr lang="en-GB" dirty="0"/>
              <a:t>Later on it doesn’t look random, so maybe there are some connections!</a:t>
            </a:r>
          </a:p>
          <a:p>
            <a:r>
              <a:rPr lang="en-GB" dirty="0"/>
              <a:t>Up till now we’ve been looking at each channel separately</a:t>
            </a:r>
          </a:p>
          <a:p>
            <a:endParaRPr lang="en-GB" dirty="0"/>
          </a:p>
          <a:p>
            <a:r>
              <a:rPr lang="en-GB" dirty="0"/>
              <a:t>Let’s look at relations between channels now.</a:t>
            </a:r>
          </a:p>
        </p:txBody>
      </p:sp>
    </p:spTree>
    <p:extLst>
      <p:ext uri="{BB962C8B-B14F-4D97-AF65-F5344CB8AC3E}">
        <p14:creationId xmlns:p14="http://schemas.microsoft.com/office/powerpoint/2010/main" val="1335166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31B8-85A9-69A6-7059-970DDF1153B3}"/>
              </a:ext>
            </a:extLst>
          </p:cNvPr>
          <p:cNvSpPr>
            <a:spLocks noGrp="1"/>
          </p:cNvSpPr>
          <p:nvPr>
            <p:ph type="title"/>
          </p:nvPr>
        </p:nvSpPr>
        <p:spPr/>
        <p:txBody>
          <a:bodyPr/>
          <a:lstStyle/>
          <a:p>
            <a:r>
              <a:rPr lang="en-GB" dirty="0"/>
              <a:t>Step 1 - simulation</a:t>
            </a:r>
          </a:p>
        </p:txBody>
      </p:sp>
      <p:sp>
        <p:nvSpPr>
          <p:cNvPr id="3" name="Content Placeholder 2">
            <a:extLst>
              <a:ext uri="{FF2B5EF4-FFF2-40B4-BE49-F238E27FC236}">
                <a16:creationId xmlns:a16="http://schemas.microsoft.com/office/drawing/2014/main" id="{9D3FB44E-1E11-08DD-76B1-F18302943325}"/>
              </a:ext>
            </a:extLst>
          </p:cNvPr>
          <p:cNvSpPr>
            <a:spLocks noGrp="1"/>
          </p:cNvSpPr>
          <p:nvPr>
            <p:ph idx="1"/>
          </p:nvPr>
        </p:nvSpPr>
        <p:spPr>
          <a:xfrm>
            <a:off x="838200" y="1825625"/>
            <a:ext cx="6037729" cy="4351338"/>
          </a:xfrm>
        </p:spPr>
        <p:txBody>
          <a:bodyPr>
            <a:normAutofit lnSpcReduction="10000"/>
          </a:bodyPr>
          <a:lstStyle/>
          <a:p>
            <a:r>
              <a:rPr lang="en-GB" dirty="0" err="1"/>
              <a:t>pygame</a:t>
            </a:r>
            <a:endParaRPr lang="en-GB" dirty="0"/>
          </a:p>
          <a:p>
            <a:pPr lvl="1"/>
            <a:r>
              <a:rPr lang="en-GB" dirty="0"/>
              <a:t>Render the screen</a:t>
            </a:r>
          </a:p>
          <a:p>
            <a:pPr lvl="1"/>
            <a:r>
              <a:rPr lang="en-GB" dirty="0"/>
              <a:t>Take screenshots</a:t>
            </a:r>
          </a:p>
          <a:p>
            <a:r>
              <a:rPr lang="en-GB" dirty="0" err="1"/>
              <a:t>imageio</a:t>
            </a:r>
            <a:endParaRPr lang="en-GB" dirty="0"/>
          </a:p>
          <a:p>
            <a:pPr lvl="1"/>
            <a:r>
              <a:rPr lang="en-GB" dirty="0"/>
              <a:t>Stitch together images to make video</a:t>
            </a:r>
          </a:p>
          <a:p>
            <a:pPr lvl="1"/>
            <a:r>
              <a:rPr lang="en-GB" dirty="0"/>
              <a:t>Allowed for better collaboration</a:t>
            </a:r>
          </a:p>
          <a:p>
            <a:r>
              <a:rPr lang="en-GB" dirty="0" err="1"/>
              <a:t>os</a:t>
            </a:r>
            <a:r>
              <a:rPr lang="en-GB" dirty="0"/>
              <a:t> </a:t>
            </a:r>
          </a:p>
          <a:p>
            <a:pPr lvl="1"/>
            <a:r>
              <a:rPr lang="en-GB" dirty="0"/>
              <a:t>Create folders relative to the folder the program was in</a:t>
            </a:r>
          </a:p>
          <a:p>
            <a:pPr lvl="1"/>
            <a:r>
              <a:rPr lang="en-GB" dirty="0"/>
              <a:t>Allowed for program to be run on other laptops</a:t>
            </a:r>
          </a:p>
          <a:p>
            <a:endParaRPr lang="en-GB" dirty="0"/>
          </a:p>
          <a:p>
            <a:endParaRPr lang="en-GB" dirty="0"/>
          </a:p>
          <a:p>
            <a:endParaRPr lang="en-GB" dirty="0"/>
          </a:p>
          <a:p>
            <a:endParaRPr lang="en-GB" dirty="0"/>
          </a:p>
        </p:txBody>
      </p:sp>
      <p:sp>
        <p:nvSpPr>
          <p:cNvPr id="5" name="TextBox 4">
            <a:extLst>
              <a:ext uri="{FF2B5EF4-FFF2-40B4-BE49-F238E27FC236}">
                <a16:creationId xmlns:a16="http://schemas.microsoft.com/office/drawing/2014/main" id="{F0F2E556-563C-21FE-FADA-4A21A683DE3F}"/>
              </a:ext>
            </a:extLst>
          </p:cNvPr>
          <p:cNvSpPr txBox="1"/>
          <p:nvPr/>
        </p:nvSpPr>
        <p:spPr>
          <a:xfrm>
            <a:off x="8292353" y="5918113"/>
            <a:ext cx="2537012" cy="369332"/>
          </a:xfrm>
          <a:prstGeom prst="rect">
            <a:avLst/>
          </a:prstGeom>
          <a:noFill/>
        </p:spPr>
        <p:txBody>
          <a:bodyPr wrap="square" rtlCol="0">
            <a:spAutoFit/>
          </a:bodyPr>
          <a:lstStyle/>
          <a:p>
            <a:r>
              <a:rPr lang="en-GB" dirty="0"/>
              <a:t>Early time (day 4)</a:t>
            </a:r>
          </a:p>
        </p:txBody>
      </p:sp>
      <p:pic>
        <p:nvPicPr>
          <p:cNvPr id="7" name="1-3-4">
            <a:hlinkClick r:id="" action="ppaction://media"/>
            <a:extLst>
              <a:ext uri="{FF2B5EF4-FFF2-40B4-BE49-F238E27FC236}">
                <a16:creationId xmlns:a16="http://schemas.microsoft.com/office/drawing/2014/main" id="{E7B8CB2A-E723-FE2A-B4AE-B08CB58F8F1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02462" y="1442910"/>
            <a:ext cx="4351338" cy="4351338"/>
          </a:xfrm>
          <a:prstGeom prst="rect">
            <a:avLst/>
          </a:prstGeom>
        </p:spPr>
      </p:pic>
    </p:spTree>
    <p:extLst>
      <p:ext uri="{BB962C8B-B14F-4D97-AF65-F5344CB8AC3E}">
        <p14:creationId xmlns:p14="http://schemas.microsoft.com/office/powerpoint/2010/main" val="329830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4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4B0D8-E59B-1265-FE9D-5C09124349A4}"/>
              </a:ext>
            </a:extLst>
          </p:cNvPr>
          <p:cNvSpPr>
            <a:spLocks noGrp="1"/>
          </p:cNvSpPr>
          <p:nvPr>
            <p:ph type="title"/>
          </p:nvPr>
        </p:nvSpPr>
        <p:spPr/>
        <p:txBody>
          <a:bodyPr/>
          <a:lstStyle/>
          <a:p>
            <a:r>
              <a:rPr lang="en-GB" dirty="0"/>
              <a:t>Spot the difference!</a:t>
            </a:r>
          </a:p>
        </p:txBody>
      </p:sp>
      <p:sp>
        <p:nvSpPr>
          <p:cNvPr id="6" name="Content Placeholder 5">
            <a:extLst>
              <a:ext uri="{FF2B5EF4-FFF2-40B4-BE49-F238E27FC236}">
                <a16:creationId xmlns:a16="http://schemas.microsoft.com/office/drawing/2014/main" id="{0E1BF81A-5A45-2383-9FB9-C1EDCADAB475}"/>
              </a:ext>
            </a:extLst>
          </p:cNvPr>
          <p:cNvSpPr>
            <a:spLocks noGrp="1"/>
          </p:cNvSpPr>
          <p:nvPr>
            <p:ph idx="1"/>
          </p:nvPr>
        </p:nvSpPr>
        <p:spPr>
          <a:xfrm>
            <a:off x="838200" y="1825625"/>
            <a:ext cx="6288741" cy="4351338"/>
          </a:xfrm>
        </p:spPr>
        <p:txBody>
          <a:bodyPr/>
          <a:lstStyle/>
          <a:p>
            <a:r>
              <a:rPr lang="en-GB" dirty="0"/>
              <a:t>Late time</a:t>
            </a:r>
          </a:p>
          <a:p>
            <a:r>
              <a:rPr lang="en-GB" dirty="0"/>
              <a:t>About 10 times more spikes in a day</a:t>
            </a:r>
          </a:p>
        </p:txBody>
      </p:sp>
      <p:pic>
        <p:nvPicPr>
          <p:cNvPr id="7" name="1-3-25">
            <a:hlinkClick r:id="" action="ppaction://media"/>
            <a:extLst>
              <a:ext uri="{FF2B5EF4-FFF2-40B4-BE49-F238E27FC236}">
                <a16:creationId xmlns:a16="http://schemas.microsoft.com/office/drawing/2014/main" id="{F67C89AB-1615-89F5-E788-85648285CC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02463" y="1417011"/>
            <a:ext cx="4351337" cy="4351338"/>
          </a:xfrm>
          <a:prstGeom prst="rect">
            <a:avLst/>
          </a:prstGeom>
        </p:spPr>
      </p:pic>
      <p:sp>
        <p:nvSpPr>
          <p:cNvPr id="8" name="TextBox 7">
            <a:extLst>
              <a:ext uri="{FF2B5EF4-FFF2-40B4-BE49-F238E27FC236}">
                <a16:creationId xmlns:a16="http://schemas.microsoft.com/office/drawing/2014/main" id="{D45E0649-84FD-05FD-C049-3D5DC9917216}"/>
              </a:ext>
            </a:extLst>
          </p:cNvPr>
          <p:cNvSpPr txBox="1"/>
          <p:nvPr/>
        </p:nvSpPr>
        <p:spPr>
          <a:xfrm>
            <a:off x="8292353" y="5918113"/>
            <a:ext cx="2537012" cy="369332"/>
          </a:xfrm>
          <a:prstGeom prst="rect">
            <a:avLst/>
          </a:prstGeom>
          <a:noFill/>
        </p:spPr>
        <p:txBody>
          <a:bodyPr wrap="square" rtlCol="0">
            <a:spAutoFit/>
          </a:bodyPr>
          <a:lstStyle/>
          <a:p>
            <a:r>
              <a:rPr lang="en-GB" dirty="0"/>
              <a:t>Late time (day 25)</a:t>
            </a:r>
          </a:p>
        </p:txBody>
      </p:sp>
    </p:spTree>
    <p:extLst>
      <p:ext uri="{BB962C8B-B14F-4D97-AF65-F5344CB8AC3E}">
        <p14:creationId xmlns:p14="http://schemas.microsoft.com/office/powerpoint/2010/main" val="273226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E2D3F-45C0-BB77-D8E6-96C4668C2DEB}"/>
              </a:ext>
            </a:extLst>
          </p:cNvPr>
          <p:cNvSpPr>
            <a:spLocks noGrp="1"/>
          </p:cNvSpPr>
          <p:nvPr>
            <p:ph type="title"/>
          </p:nvPr>
        </p:nvSpPr>
        <p:spPr/>
        <p:txBody>
          <a:bodyPr/>
          <a:lstStyle/>
          <a:p>
            <a:r>
              <a:rPr lang="en-GB" dirty="0"/>
              <a:t>Testing randomness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56B96A-FEC9-B599-A4EA-1F82AB4AEE8D}"/>
                  </a:ext>
                </a:extLst>
              </p:cNvPr>
              <p:cNvSpPr>
                <a:spLocks noGrp="1"/>
              </p:cNvSpPr>
              <p:nvPr>
                <p:ph idx="1"/>
              </p:nvPr>
            </p:nvSpPr>
            <p:spPr/>
            <p:txBody>
              <a:bodyPr/>
              <a:lstStyle/>
              <a:p>
                <a:r>
                  <a:rPr lang="en-GB" dirty="0"/>
                  <a:t>Maybe immediately after plating the dishes</a:t>
                </a:r>
              </a:p>
              <a:p>
                <a:r>
                  <a:rPr lang="en-GB" dirty="0"/>
                  <a:t>But after connections form between neurons they might not be random</a:t>
                </a:r>
              </a:p>
              <a:p>
                <a:r>
                  <a:rPr lang="en-GB" dirty="0"/>
                  <a:t>So let’s compare data in early days and late days</a:t>
                </a:r>
              </a:p>
              <a:p>
                <a:r>
                  <a:rPr lang="en-GB" dirty="0"/>
                  <a:t>We use a statistic called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𝐶</m:t>
                        </m:r>
                      </m:e>
                      <m:sub>
                        <m:r>
                          <a:rPr lang="en-GB" b="0" i="1" smtClean="0">
                            <a:latin typeface="Cambria Math" panose="02040503050406030204" pitchFamily="18" charset="0"/>
                          </a:rPr>
                          <m:t>𝑣</m:t>
                        </m:r>
                      </m:sub>
                    </m:sSub>
                  </m:oMath>
                </a14:m>
                <a:r>
                  <a:rPr lang="en-GB" dirty="0"/>
                  <a:t> which is close to 1 if the data is random</a:t>
                </a:r>
              </a:p>
              <a:p>
                <a:r>
                  <a:rPr lang="en-GB" dirty="0"/>
                  <a:t>Used matplotlib to visualise large amounts of data in a boxplot</a:t>
                </a:r>
              </a:p>
              <a:p>
                <a:endParaRPr lang="en-GB" dirty="0"/>
              </a:p>
            </p:txBody>
          </p:sp>
        </mc:Choice>
        <mc:Fallback>
          <p:sp>
            <p:nvSpPr>
              <p:cNvPr id="3" name="Content Placeholder 2">
                <a:extLst>
                  <a:ext uri="{FF2B5EF4-FFF2-40B4-BE49-F238E27FC236}">
                    <a16:creationId xmlns:a16="http://schemas.microsoft.com/office/drawing/2014/main" id="{FC56B96A-FEC9-B599-A4EA-1F82AB4AEE8D}"/>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1646234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5623-7939-E2ED-2BEA-A55154F3ADAB}"/>
              </a:ext>
            </a:extLst>
          </p:cNvPr>
          <p:cNvSpPr>
            <a:spLocks noGrp="1"/>
          </p:cNvSpPr>
          <p:nvPr>
            <p:ph type="title"/>
          </p:nvPr>
        </p:nvSpPr>
        <p:spPr>
          <a:xfrm>
            <a:off x="838200" y="0"/>
            <a:ext cx="10515600" cy="1325563"/>
          </a:xfrm>
        </p:spPr>
        <p:txBody>
          <a:bodyPr>
            <a:normAutofit/>
          </a:bodyPr>
          <a:lstStyle/>
          <a:p>
            <a:r>
              <a:rPr lang="en-GB" dirty="0"/>
              <a:t>Progression of </a:t>
            </a:r>
            <a:r>
              <a:rPr lang="en-GB" dirty="0" err="1"/>
              <a:t>C_v</a:t>
            </a:r>
            <a:r>
              <a:rPr lang="en-GB" dirty="0"/>
              <a:t> values for one culture</a:t>
            </a:r>
          </a:p>
        </p:txBody>
      </p:sp>
      <p:sp>
        <p:nvSpPr>
          <p:cNvPr id="3" name="Content Placeholder 2">
            <a:extLst>
              <a:ext uri="{FF2B5EF4-FFF2-40B4-BE49-F238E27FC236}">
                <a16:creationId xmlns:a16="http://schemas.microsoft.com/office/drawing/2014/main" id="{F1A3E5BE-075A-806D-1058-0672C0AAED25}"/>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645683F8-B5FB-A9EC-0E34-19645081F142}"/>
              </a:ext>
            </a:extLst>
          </p:cNvPr>
          <p:cNvPicPr>
            <a:picLocks noChangeAspect="1"/>
          </p:cNvPicPr>
          <p:nvPr/>
        </p:nvPicPr>
        <p:blipFill rotWithShape="1">
          <a:blip r:embed="rId3"/>
          <a:srcRect t="6560"/>
          <a:stretch/>
        </p:blipFill>
        <p:spPr>
          <a:xfrm>
            <a:off x="838201" y="1068193"/>
            <a:ext cx="10020300" cy="5789807"/>
          </a:xfrm>
          <a:prstGeom prst="rect">
            <a:avLst/>
          </a:prstGeom>
        </p:spPr>
      </p:pic>
      <p:sp>
        <p:nvSpPr>
          <p:cNvPr id="4" name="Oval 3">
            <a:extLst>
              <a:ext uri="{FF2B5EF4-FFF2-40B4-BE49-F238E27FC236}">
                <a16:creationId xmlns:a16="http://schemas.microsoft.com/office/drawing/2014/main" id="{24B8726E-809A-0D28-A4F4-93017FD8C875}"/>
              </a:ext>
            </a:extLst>
          </p:cNvPr>
          <p:cNvSpPr/>
          <p:nvPr/>
        </p:nvSpPr>
        <p:spPr>
          <a:xfrm>
            <a:off x="1505243" y="4178105"/>
            <a:ext cx="2067951" cy="21523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D48A14D-A45D-B4FE-9D90-51F309D85B01}"/>
              </a:ext>
            </a:extLst>
          </p:cNvPr>
          <p:cNvSpPr txBox="1"/>
          <p:nvPr/>
        </p:nvSpPr>
        <p:spPr>
          <a:xfrm>
            <a:off x="1530449" y="3281743"/>
            <a:ext cx="3094892" cy="646331"/>
          </a:xfrm>
          <a:prstGeom prst="rect">
            <a:avLst/>
          </a:prstGeom>
          <a:solidFill>
            <a:schemeClr val="accent1"/>
          </a:solidFill>
        </p:spPr>
        <p:txBody>
          <a:bodyPr wrap="square" rtlCol="0">
            <a:spAutoFit/>
          </a:bodyPr>
          <a:lstStyle/>
          <a:p>
            <a:r>
              <a:rPr lang="en-GB" dirty="0" err="1">
                <a:solidFill>
                  <a:schemeClr val="bg1"/>
                </a:solidFill>
              </a:rPr>
              <a:t>C_v</a:t>
            </a:r>
            <a:r>
              <a:rPr lang="en-GB" dirty="0">
                <a:solidFill>
                  <a:schemeClr val="bg1"/>
                </a:solidFill>
              </a:rPr>
              <a:t> close to 1 means random data</a:t>
            </a:r>
          </a:p>
        </p:txBody>
      </p:sp>
      <p:cxnSp>
        <p:nvCxnSpPr>
          <p:cNvPr id="8" name="Straight Arrow Connector 7">
            <a:extLst>
              <a:ext uri="{FF2B5EF4-FFF2-40B4-BE49-F238E27FC236}">
                <a16:creationId xmlns:a16="http://schemas.microsoft.com/office/drawing/2014/main" id="{6C235609-E83D-BDB9-E182-29356E4655AF}"/>
              </a:ext>
            </a:extLst>
          </p:cNvPr>
          <p:cNvCxnSpPr/>
          <p:nvPr/>
        </p:nvCxnSpPr>
        <p:spPr>
          <a:xfrm flipH="1">
            <a:off x="3123028" y="3963096"/>
            <a:ext cx="154744" cy="369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755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2052</TotalTime>
  <Words>3031</Words>
  <Application>Microsoft Office PowerPoint</Application>
  <PresentationFormat>Widescreen</PresentationFormat>
  <Paragraphs>311</Paragraphs>
  <Slides>56</Slides>
  <Notes>40</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Cambria Math</vt:lpstr>
      <vt:lpstr>Office Theme</vt:lpstr>
      <vt:lpstr>Project Interview</vt:lpstr>
      <vt:lpstr>“Analysing the network geometry of neurons”</vt:lpstr>
      <vt:lpstr>Data collection methods</vt:lpstr>
      <vt:lpstr>PowerPoint Presentation</vt:lpstr>
      <vt:lpstr>Challenges with dealing with the data</vt:lpstr>
      <vt:lpstr>Step 1 - simulation</vt:lpstr>
      <vt:lpstr>Spot the difference!</vt:lpstr>
      <vt:lpstr>Testing randomness</vt:lpstr>
      <vt:lpstr>Progression of C_v values for one culture</vt:lpstr>
      <vt:lpstr>Importance of optimisation</vt:lpstr>
      <vt:lpstr>Power law relation between Poisson variable and its C_v</vt:lpstr>
      <vt:lpstr>PowerPoint Presentation</vt:lpstr>
      <vt:lpstr>Making programs modular</vt:lpstr>
      <vt:lpstr>Heatmaps</vt:lpstr>
      <vt:lpstr>C_v 1 is typical across all master channels</vt:lpstr>
      <vt:lpstr>Summary</vt:lpstr>
      <vt:lpstr>Thank you for listening!</vt:lpstr>
      <vt:lpstr>Unexpected use of regex</vt:lpstr>
      <vt:lpstr>Unexpected use of regex</vt:lpstr>
      <vt:lpstr>Conclusion</vt:lpstr>
      <vt:lpstr>Comparative time intervals</vt:lpstr>
      <vt:lpstr>Techniques used to compare these comparative time intervals</vt:lpstr>
      <vt:lpstr>It’s the little things in life…</vt:lpstr>
      <vt:lpstr>Extra Slides</vt:lpstr>
      <vt:lpstr>Double Pendulum</vt:lpstr>
      <vt:lpstr>Mandelbrot set</vt:lpstr>
      <vt:lpstr>Not the neural network you’re thinking of</vt:lpstr>
      <vt:lpstr>Progression of C_v values for a different culture</vt:lpstr>
      <vt:lpstr>Method 2 for testing randomness: Number of spikes in a time bin</vt:lpstr>
      <vt:lpstr>Cascades, Bursts and Avalanches</vt:lpstr>
      <vt:lpstr>Step 2 – is the data random?</vt:lpstr>
      <vt:lpstr>Interval times between spikes</vt:lpstr>
      <vt:lpstr>Links between channels</vt:lpstr>
      <vt:lpstr>C_v of waiting times for early time</vt:lpstr>
      <vt:lpstr>C_v 1 is typical across all master channels</vt:lpstr>
      <vt:lpstr>C_v values for later time are higher (day 13, day 25)</vt:lpstr>
      <vt:lpstr>Probabilistic nature of neurons firing</vt:lpstr>
      <vt:lpstr>Chi-squared Test</vt:lpstr>
      <vt:lpstr>Workflow</vt:lpstr>
      <vt:lpstr>P-values in early time vs late time. (It gets larger)</vt:lpstr>
      <vt:lpstr>Further Questions</vt:lpstr>
      <vt:lpstr>Full references</vt:lpstr>
      <vt:lpstr>Thank you for listening</vt:lpstr>
      <vt:lpstr>PowerPoint Presentation</vt:lpstr>
      <vt:lpstr>PowerPoint Presentation</vt:lpstr>
      <vt:lpstr>Data collection – spikes</vt:lpstr>
      <vt:lpstr>Estimating lambda</vt:lpstr>
      <vt:lpstr>PowerPoint Presentation</vt:lpstr>
      <vt:lpstr>PowerPoint Presentation</vt:lpstr>
      <vt:lpstr>Proportion of spikes which occur directly after</vt:lpstr>
      <vt:lpstr>PowerPoint Presentation</vt:lpstr>
      <vt:lpstr>PowerPoint Presentation</vt:lpstr>
      <vt:lpstr>Method 2 for testing randomness: Number of spikes in a time bin</vt:lpstr>
      <vt:lpstr>Early time (day 4)</vt:lpstr>
      <vt:lpstr>Late time (less of a straight line)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Analysing the network geometry of neurons</dc:title>
  <dc:creator>Neel Maniar</dc:creator>
  <cp:lastModifiedBy>Neel Maniar</cp:lastModifiedBy>
  <cp:revision>1</cp:revision>
  <dcterms:created xsi:type="dcterms:W3CDTF">2022-09-08T21:28:43Z</dcterms:created>
  <dcterms:modified xsi:type="dcterms:W3CDTF">2022-11-01T23:09:59Z</dcterms:modified>
</cp:coreProperties>
</file>